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421" r:id="rId4"/>
    <p:sldId id="320" r:id="rId5"/>
    <p:sldId id="325" r:id="rId6"/>
    <p:sldId id="311" r:id="rId7"/>
    <p:sldId id="304" r:id="rId8"/>
    <p:sldId id="306" r:id="rId9"/>
    <p:sldId id="307" r:id="rId10"/>
    <p:sldId id="313" r:id="rId11"/>
    <p:sldId id="289" r:id="rId12"/>
    <p:sldId id="314" r:id="rId13"/>
    <p:sldId id="315" r:id="rId14"/>
    <p:sldId id="316" r:id="rId15"/>
    <p:sldId id="317" r:id="rId16"/>
    <p:sldId id="301" r:id="rId17"/>
    <p:sldId id="302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9BC835-834B-42A7-907A-FB4E56F582DF}" v="34" dt="2019-11-14T19:47:08.7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 Bächle" userId="1e7744c7-41e4-461f-8679-b0dba59b2e86" providerId="ADAL" clId="{719BC835-834B-42A7-907A-FB4E56F582DF}"/>
    <pc:docChg chg="modSld">
      <pc:chgData name="Frank Bächle" userId="1e7744c7-41e4-461f-8679-b0dba59b2e86" providerId="ADAL" clId="{719BC835-834B-42A7-907A-FB4E56F582DF}" dt="2019-11-25T05:53:12.795" v="29" actId="20577"/>
      <pc:docMkLst>
        <pc:docMk/>
      </pc:docMkLst>
      <pc:sldChg chg="modSp">
        <pc:chgData name="Frank Bächle" userId="1e7744c7-41e4-461f-8679-b0dba59b2e86" providerId="ADAL" clId="{719BC835-834B-42A7-907A-FB4E56F582DF}" dt="2019-11-25T05:51:54.564" v="20" actId="20577"/>
        <pc:sldMkLst>
          <pc:docMk/>
          <pc:sldMk cId="131564012" sldId="258"/>
        </pc:sldMkLst>
        <pc:spChg chg="mod">
          <ac:chgData name="Frank Bächle" userId="1e7744c7-41e4-461f-8679-b0dba59b2e86" providerId="ADAL" clId="{719BC835-834B-42A7-907A-FB4E56F582DF}" dt="2019-11-25T05:51:54.564" v="20" actId="20577"/>
          <ac:spMkLst>
            <pc:docMk/>
            <pc:sldMk cId="131564012" sldId="258"/>
            <ac:spMk id="5123" creationId="{C6F4333D-4F55-4303-9E4F-991DD97F05BF}"/>
          </ac:spMkLst>
        </pc:spChg>
      </pc:sldChg>
      <pc:sldChg chg="modSp">
        <pc:chgData name="Frank Bächle" userId="1e7744c7-41e4-461f-8679-b0dba59b2e86" providerId="ADAL" clId="{719BC835-834B-42A7-907A-FB4E56F582DF}" dt="2019-11-25T05:53:12.795" v="29" actId="20577"/>
        <pc:sldMkLst>
          <pc:docMk/>
          <pc:sldMk cId="0" sldId="307"/>
        </pc:sldMkLst>
        <pc:spChg chg="mod">
          <ac:chgData name="Frank Bächle" userId="1e7744c7-41e4-461f-8679-b0dba59b2e86" providerId="ADAL" clId="{719BC835-834B-42A7-907A-FB4E56F582DF}" dt="2019-11-25T05:53:12.795" v="29" actId="20577"/>
          <ac:spMkLst>
            <pc:docMk/>
            <pc:sldMk cId="0" sldId="307"/>
            <ac:spMk id="17411" creationId="{00000000-0000-0000-0000-000000000000}"/>
          </ac:spMkLst>
        </pc:spChg>
      </pc:sldChg>
    </pc:docChg>
  </pc:docChgLst>
  <pc:docChgLst>
    <pc:chgData name="Frank Bächle" userId="1e7744c7-41e4-461f-8679-b0dba59b2e86" providerId="ADAL" clId="{2A1CD1A2-A258-4195-BFD5-847EC4D18EB1}"/>
    <pc:docChg chg="undo custSel addSld delSld modSld">
      <pc:chgData name="Frank Bächle" userId="1e7744c7-41e4-461f-8679-b0dba59b2e86" providerId="ADAL" clId="{2A1CD1A2-A258-4195-BFD5-847EC4D18EB1}" dt="2019-11-14T19:47:08.763" v="452" actId="20577"/>
      <pc:docMkLst>
        <pc:docMk/>
      </pc:docMkLst>
      <pc:sldChg chg="delSp modSp">
        <pc:chgData name="Frank Bächle" userId="1e7744c7-41e4-461f-8679-b0dba59b2e86" providerId="ADAL" clId="{2A1CD1A2-A258-4195-BFD5-847EC4D18EB1}" dt="2019-11-14T19:20:19.888" v="33" actId="20577"/>
        <pc:sldMkLst>
          <pc:docMk/>
          <pc:sldMk cId="3571726138" sldId="257"/>
        </pc:sldMkLst>
        <pc:spChg chg="mod">
          <ac:chgData name="Frank Bächle" userId="1e7744c7-41e4-461f-8679-b0dba59b2e86" providerId="ADAL" clId="{2A1CD1A2-A258-4195-BFD5-847EC4D18EB1}" dt="2019-11-14T19:19:54.302" v="11" actId="27636"/>
          <ac:spMkLst>
            <pc:docMk/>
            <pc:sldMk cId="3571726138" sldId="257"/>
            <ac:spMk id="4099" creationId="{675B63F1-D4C3-4D14-B17C-DB701717916A}"/>
          </ac:spMkLst>
        </pc:spChg>
        <pc:spChg chg="mod">
          <ac:chgData name="Frank Bächle" userId="1e7744c7-41e4-461f-8679-b0dba59b2e86" providerId="ADAL" clId="{2A1CD1A2-A258-4195-BFD5-847EC4D18EB1}" dt="2019-11-14T19:20:19.888" v="33" actId="20577"/>
          <ac:spMkLst>
            <pc:docMk/>
            <pc:sldMk cId="3571726138" sldId="257"/>
            <ac:spMk id="9219" creationId="{F63AAD34-E24B-433D-9549-3A75B6A70CB1}"/>
          </ac:spMkLst>
        </pc:spChg>
        <pc:spChg chg="del mod">
          <ac:chgData name="Frank Bächle" userId="1e7744c7-41e4-461f-8679-b0dba59b2e86" providerId="ADAL" clId="{2A1CD1A2-A258-4195-BFD5-847EC4D18EB1}" dt="2019-11-14T19:20:03.634" v="12" actId="478"/>
          <ac:spMkLst>
            <pc:docMk/>
            <pc:sldMk cId="3571726138" sldId="257"/>
            <ac:spMk id="9220" creationId="{6D5B1C2B-555E-4C4D-A02E-78C792DA5A57}"/>
          </ac:spMkLst>
        </pc:spChg>
      </pc:sldChg>
      <pc:sldChg chg="delSp modSp">
        <pc:chgData name="Frank Bächle" userId="1e7744c7-41e4-461f-8679-b0dba59b2e86" providerId="ADAL" clId="{2A1CD1A2-A258-4195-BFD5-847EC4D18EB1}" dt="2019-11-14T19:28:03.206" v="267" actId="6549"/>
        <pc:sldMkLst>
          <pc:docMk/>
          <pc:sldMk cId="131564012" sldId="258"/>
        </pc:sldMkLst>
        <pc:spChg chg="del">
          <ac:chgData name="Frank Bächle" userId="1e7744c7-41e4-461f-8679-b0dba59b2e86" providerId="ADAL" clId="{2A1CD1A2-A258-4195-BFD5-847EC4D18EB1}" dt="2019-11-14T19:21:02.678" v="34" actId="478"/>
          <ac:spMkLst>
            <pc:docMk/>
            <pc:sldMk cId="131564012" sldId="258"/>
            <ac:spMk id="6" creationId="{91153205-217F-4303-AA6E-E339FFED6DCF}"/>
          </ac:spMkLst>
        </pc:spChg>
        <pc:spChg chg="mod">
          <ac:chgData name="Frank Bächle" userId="1e7744c7-41e4-461f-8679-b0dba59b2e86" providerId="ADAL" clId="{2A1CD1A2-A258-4195-BFD5-847EC4D18EB1}" dt="2019-11-14T19:28:03.206" v="267" actId="6549"/>
          <ac:spMkLst>
            <pc:docMk/>
            <pc:sldMk cId="131564012" sldId="258"/>
            <ac:spMk id="5123" creationId="{C6F4333D-4F55-4303-9E4F-991DD97F05BF}"/>
          </ac:spMkLst>
        </pc:spChg>
        <pc:spChg chg="mod">
          <ac:chgData name="Frank Bächle" userId="1e7744c7-41e4-461f-8679-b0dba59b2e86" providerId="ADAL" clId="{2A1CD1A2-A258-4195-BFD5-847EC4D18EB1}" dt="2019-11-14T19:24:39.498" v="121" actId="122"/>
          <ac:spMkLst>
            <pc:docMk/>
            <pc:sldMk cId="131564012" sldId="258"/>
            <ac:spMk id="10242" creationId="{8EA0474A-D98C-48DE-8696-46DBF15238B1}"/>
          </ac:spMkLst>
        </pc:spChg>
        <pc:cxnChg chg="mod">
          <ac:chgData name="Frank Bächle" userId="1e7744c7-41e4-461f-8679-b0dba59b2e86" providerId="ADAL" clId="{2A1CD1A2-A258-4195-BFD5-847EC4D18EB1}" dt="2019-11-14T19:26:18.566" v="138" actId="1076"/>
          <ac:cxnSpMkLst>
            <pc:docMk/>
            <pc:sldMk cId="131564012" sldId="258"/>
            <ac:cxnSpMk id="7" creationId="{5A703F3F-E5AB-45BE-8E09-59FD75DBBE99}"/>
          </ac:cxnSpMkLst>
        </pc:cxnChg>
      </pc:sldChg>
      <pc:sldChg chg="modSp add">
        <pc:chgData name="Frank Bächle" userId="1e7744c7-41e4-461f-8679-b0dba59b2e86" providerId="ADAL" clId="{2A1CD1A2-A258-4195-BFD5-847EC4D18EB1}" dt="2019-11-14T19:47:08.763" v="452" actId="20577"/>
        <pc:sldMkLst>
          <pc:docMk/>
          <pc:sldMk cId="0" sldId="289"/>
        </pc:sldMkLst>
        <pc:spChg chg="mod">
          <ac:chgData name="Frank Bächle" userId="1e7744c7-41e4-461f-8679-b0dba59b2e86" providerId="ADAL" clId="{2A1CD1A2-A258-4195-BFD5-847EC4D18EB1}" dt="2019-11-14T19:47:08.763" v="452" actId="20577"/>
          <ac:spMkLst>
            <pc:docMk/>
            <pc:sldMk cId="0" sldId="289"/>
            <ac:spMk id="3" creationId="{00000000-0000-0000-0000-000000000000}"/>
          </ac:spMkLst>
        </pc:spChg>
      </pc:sldChg>
      <pc:sldChg chg="modSp add del">
        <pc:chgData name="Frank Bächle" userId="1e7744c7-41e4-461f-8679-b0dba59b2e86" providerId="ADAL" clId="{2A1CD1A2-A258-4195-BFD5-847EC4D18EB1}" dt="2019-11-14T19:43:27.629" v="443" actId="6549"/>
        <pc:sldMkLst>
          <pc:docMk/>
          <pc:sldMk cId="0" sldId="301"/>
        </pc:sldMkLst>
        <pc:spChg chg="mod">
          <ac:chgData name="Frank Bächle" userId="1e7744c7-41e4-461f-8679-b0dba59b2e86" providerId="ADAL" clId="{2A1CD1A2-A258-4195-BFD5-847EC4D18EB1}" dt="2019-11-14T19:43:27.629" v="443" actId="6549"/>
          <ac:spMkLst>
            <pc:docMk/>
            <pc:sldMk cId="0" sldId="301"/>
            <ac:spMk id="22531" creationId="{00000000-0000-0000-0000-000000000000}"/>
          </ac:spMkLst>
        </pc:spChg>
      </pc:sldChg>
      <pc:sldChg chg="modSp add del">
        <pc:chgData name="Frank Bächle" userId="1e7744c7-41e4-461f-8679-b0dba59b2e86" providerId="ADAL" clId="{2A1CD1A2-A258-4195-BFD5-847EC4D18EB1}" dt="2019-11-14T19:44:20.014" v="447" actId="207"/>
        <pc:sldMkLst>
          <pc:docMk/>
          <pc:sldMk cId="0" sldId="302"/>
        </pc:sldMkLst>
        <pc:spChg chg="mod">
          <ac:chgData name="Frank Bächle" userId="1e7744c7-41e4-461f-8679-b0dba59b2e86" providerId="ADAL" clId="{2A1CD1A2-A258-4195-BFD5-847EC4D18EB1}" dt="2019-11-14T19:44:20.014" v="447" actId="207"/>
          <ac:spMkLst>
            <pc:docMk/>
            <pc:sldMk cId="0" sldId="302"/>
            <ac:spMk id="3" creationId="{00000000-0000-0000-0000-000000000000}"/>
          </ac:spMkLst>
        </pc:spChg>
      </pc:sldChg>
      <pc:sldChg chg="add">
        <pc:chgData name="Frank Bächle" userId="1e7744c7-41e4-461f-8679-b0dba59b2e86" providerId="ADAL" clId="{2A1CD1A2-A258-4195-BFD5-847EC4D18EB1}" dt="2019-11-14T19:34:49.381" v="329"/>
        <pc:sldMkLst>
          <pc:docMk/>
          <pc:sldMk cId="0" sldId="304"/>
        </pc:sldMkLst>
      </pc:sldChg>
      <pc:sldChg chg="add">
        <pc:chgData name="Frank Bächle" userId="1e7744c7-41e4-461f-8679-b0dba59b2e86" providerId="ADAL" clId="{2A1CD1A2-A258-4195-BFD5-847EC4D18EB1}" dt="2019-11-14T19:34:49.381" v="329"/>
        <pc:sldMkLst>
          <pc:docMk/>
          <pc:sldMk cId="0" sldId="306"/>
        </pc:sldMkLst>
      </pc:sldChg>
      <pc:sldChg chg="modSp add">
        <pc:chgData name="Frank Bächle" userId="1e7744c7-41e4-461f-8679-b0dba59b2e86" providerId="ADAL" clId="{2A1CD1A2-A258-4195-BFD5-847EC4D18EB1}" dt="2019-11-14T19:36:51.037" v="362" actId="14100"/>
        <pc:sldMkLst>
          <pc:docMk/>
          <pc:sldMk cId="0" sldId="307"/>
        </pc:sldMkLst>
        <pc:spChg chg="mod">
          <ac:chgData name="Frank Bächle" userId="1e7744c7-41e4-461f-8679-b0dba59b2e86" providerId="ADAL" clId="{2A1CD1A2-A258-4195-BFD5-847EC4D18EB1}" dt="2019-11-14T19:36:51.037" v="362" actId="14100"/>
          <ac:spMkLst>
            <pc:docMk/>
            <pc:sldMk cId="0" sldId="307"/>
            <ac:spMk id="7" creationId="{00000000-0000-0000-0000-000000000000}"/>
          </ac:spMkLst>
        </pc:spChg>
        <pc:spChg chg="mod">
          <ac:chgData name="Frank Bächle" userId="1e7744c7-41e4-461f-8679-b0dba59b2e86" providerId="ADAL" clId="{2A1CD1A2-A258-4195-BFD5-847EC4D18EB1}" dt="2019-11-14T19:36:46.442" v="361" actId="20577"/>
          <ac:spMkLst>
            <pc:docMk/>
            <pc:sldMk cId="0" sldId="307"/>
            <ac:spMk id="17411" creationId="{00000000-0000-0000-0000-000000000000}"/>
          </ac:spMkLst>
        </pc:spChg>
      </pc:sldChg>
      <pc:sldChg chg="modSp add">
        <pc:chgData name="Frank Bächle" userId="1e7744c7-41e4-461f-8679-b0dba59b2e86" providerId="ADAL" clId="{2A1CD1A2-A258-4195-BFD5-847EC4D18EB1}" dt="2019-11-14T19:46:16.984" v="451" actId="20577"/>
        <pc:sldMkLst>
          <pc:docMk/>
          <pc:sldMk cId="2886210948" sldId="311"/>
        </pc:sldMkLst>
        <pc:spChg chg="mod">
          <ac:chgData name="Frank Bächle" userId="1e7744c7-41e4-461f-8679-b0dba59b2e86" providerId="ADAL" clId="{2A1CD1A2-A258-4195-BFD5-847EC4D18EB1}" dt="2019-11-14T19:46:16.984" v="451" actId="20577"/>
          <ac:spMkLst>
            <pc:docMk/>
            <pc:sldMk cId="2886210948" sldId="311"/>
            <ac:spMk id="7171" creationId="{00000000-0000-0000-0000-000000000000}"/>
          </ac:spMkLst>
        </pc:spChg>
      </pc:sldChg>
      <pc:sldChg chg="modSp add">
        <pc:chgData name="Frank Bächle" userId="1e7744c7-41e4-461f-8679-b0dba59b2e86" providerId="ADAL" clId="{2A1CD1A2-A258-4195-BFD5-847EC4D18EB1}" dt="2019-11-14T19:40:01.671" v="419" actId="20577"/>
        <pc:sldMkLst>
          <pc:docMk/>
          <pc:sldMk cId="1240191342" sldId="313"/>
        </pc:sldMkLst>
        <pc:spChg chg="mod">
          <ac:chgData name="Frank Bächle" userId="1e7744c7-41e4-461f-8679-b0dba59b2e86" providerId="ADAL" clId="{2A1CD1A2-A258-4195-BFD5-847EC4D18EB1}" dt="2019-11-14T19:37:46.612" v="365" actId="122"/>
          <ac:spMkLst>
            <pc:docMk/>
            <pc:sldMk cId="1240191342" sldId="313"/>
            <ac:spMk id="13314" creationId="{00000000-0000-0000-0000-000000000000}"/>
          </ac:spMkLst>
        </pc:spChg>
        <pc:spChg chg="mod">
          <ac:chgData name="Frank Bächle" userId="1e7744c7-41e4-461f-8679-b0dba59b2e86" providerId="ADAL" clId="{2A1CD1A2-A258-4195-BFD5-847EC4D18EB1}" dt="2019-11-14T19:40:01.671" v="419" actId="20577"/>
          <ac:spMkLst>
            <pc:docMk/>
            <pc:sldMk cId="1240191342" sldId="313"/>
            <ac:spMk id="13315" creationId="{00000000-0000-0000-0000-000000000000}"/>
          </ac:spMkLst>
        </pc:spChg>
      </pc:sldChg>
      <pc:sldChg chg="add">
        <pc:chgData name="Frank Bächle" userId="1e7744c7-41e4-461f-8679-b0dba59b2e86" providerId="ADAL" clId="{2A1CD1A2-A258-4195-BFD5-847EC4D18EB1}" dt="2019-11-14T19:41:09.515" v="420"/>
        <pc:sldMkLst>
          <pc:docMk/>
          <pc:sldMk cId="4097109865" sldId="314"/>
        </pc:sldMkLst>
      </pc:sldChg>
      <pc:sldChg chg="add">
        <pc:chgData name="Frank Bächle" userId="1e7744c7-41e4-461f-8679-b0dba59b2e86" providerId="ADAL" clId="{2A1CD1A2-A258-4195-BFD5-847EC4D18EB1}" dt="2019-11-14T19:41:09.515" v="420"/>
        <pc:sldMkLst>
          <pc:docMk/>
          <pc:sldMk cId="1106708552" sldId="315"/>
        </pc:sldMkLst>
      </pc:sldChg>
      <pc:sldChg chg="add">
        <pc:chgData name="Frank Bächle" userId="1e7744c7-41e4-461f-8679-b0dba59b2e86" providerId="ADAL" clId="{2A1CD1A2-A258-4195-BFD5-847EC4D18EB1}" dt="2019-11-14T19:41:09.515" v="420"/>
        <pc:sldMkLst>
          <pc:docMk/>
          <pc:sldMk cId="1587373577" sldId="316"/>
        </pc:sldMkLst>
      </pc:sldChg>
      <pc:sldChg chg="add">
        <pc:chgData name="Frank Bächle" userId="1e7744c7-41e4-461f-8679-b0dba59b2e86" providerId="ADAL" clId="{2A1CD1A2-A258-4195-BFD5-847EC4D18EB1}" dt="2019-11-14T19:41:09.515" v="420"/>
        <pc:sldMkLst>
          <pc:docMk/>
          <pc:sldMk cId="3261491800" sldId="317"/>
        </pc:sldMkLst>
      </pc:sldChg>
      <pc:sldChg chg="add del">
        <pc:chgData name="Frank Bächle" userId="1e7744c7-41e4-461f-8679-b0dba59b2e86" providerId="ADAL" clId="{2A1CD1A2-A258-4195-BFD5-847EC4D18EB1}" dt="2019-11-14T19:41:52.058" v="429"/>
        <pc:sldMkLst>
          <pc:docMk/>
          <pc:sldMk cId="84185592" sldId="318"/>
        </pc:sldMkLst>
      </pc:sldChg>
      <pc:sldChg chg="modSp add">
        <pc:chgData name="Frank Bächle" userId="1e7744c7-41e4-461f-8679-b0dba59b2e86" providerId="ADAL" clId="{2A1CD1A2-A258-4195-BFD5-847EC4D18EB1}" dt="2019-11-14T19:32:39.734" v="320" actId="20577"/>
        <pc:sldMkLst>
          <pc:docMk/>
          <pc:sldMk cId="3079617940" sldId="320"/>
        </pc:sldMkLst>
        <pc:spChg chg="mod">
          <ac:chgData name="Frank Bächle" userId="1e7744c7-41e4-461f-8679-b0dba59b2e86" providerId="ADAL" clId="{2A1CD1A2-A258-4195-BFD5-847EC4D18EB1}" dt="2019-11-14T19:32:39.734" v="320" actId="20577"/>
          <ac:spMkLst>
            <pc:docMk/>
            <pc:sldMk cId="3079617940" sldId="320"/>
            <ac:spMk id="5123" creationId="{00000000-0000-0000-0000-000000000000}"/>
          </ac:spMkLst>
        </pc:spChg>
      </pc:sldChg>
      <pc:sldChg chg="modSp add">
        <pc:chgData name="Frank Bächle" userId="1e7744c7-41e4-461f-8679-b0dba59b2e86" providerId="ADAL" clId="{2A1CD1A2-A258-4195-BFD5-847EC4D18EB1}" dt="2019-11-14T19:33:31.771" v="326" actId="20577"/>
        <pc:sldMkLst>
          <pc:docMk/>
          <pc:sldMk cId="3264945356" sldId="325"/>
        </pc:sldMkLst>
        <pc:spChg chg="mod">
          <ac:chgData name="Frank Bächle" userId="1e7744c7-41e4-461f-8679-b0dba59b2e86" providerId="ADAL" clId="{2A1CD1A2-A258-4195-BFD5-847EC4D18EB1}" dt="2019-11-14T19:32:55.099" v="321" actId="20577"/>
          <ac:spMkLst>
            <pc:docMk/>
            <pc:sldMk cId="3264945356" sldId="325"/>
            <ac:spMk id="2" creationId="{00000000-0000-0000-0000-000000000000}"/>
          </ac:spMkLst>
        </pc:spChg>
        <pc:spChg chg="mod">
          <ac:chgData name="Frank Bächle" userId="1e7744c7-41e4-461f-8679-b0dba59b2e86" providerId="ADAL" clId="{2A1CD1A2-A258-4195-BFD5-847EC4D18EB1}" dt="2019-11-14T19:33:31.771" v="326" actId="20577"/>
          <ac:spMkLst>
            <pc:docMk/>
            <pc:sldMk cId="3264945356" sldId="325"/>
            <ac:spMk id="5123" creationId="{00000000-0000-0000-0000-000000000000}"/>
          </ac:spMkLst>
        </pc:spChg>
      </pc:sldChg>
      <pc:sldChg chg="del">
        <pc:chgData name="Frank Bächle" userId="1e7744c7-41e4-461f-8679-b0dba59b2e86" providerId="ADAL" clId="{2A1CD1A2-A258-4195-BFD5-847EC4D18EB1}" dt="2019-11-14T19:44:37.730" v="448" actId="47"/>
        <pc:sldMkLst>
          <pc:docMk/>
          <pc:sldMk cId="0" sldId="385"/>
        </pc:sldMkLst>
      </pc:sldChg>
      <pc:sldChg chg="del">
        <pc:chgData name="Frank Bächle" userId="1e7744c7-41e4-461f-8679-b0dba59b2e86" providerId="ADAL" clId="{2A1CD1A2-A258-4195-BFD5-847EC4D18EB1}" dt="2019-11-14T19:33:58.950" v="327" actId="47"/>
        <pc:sldMkLst>
          <pc:docMk/>
          <pc:sldMk cId="0" sldId="418"/>
        </pc:sldMkLst>
      </pc:sldChg>
      <pc:sldChg chg="del">
        <pc:chgData name="Frank Bächle" userId="1e7744c7-41e4-461f-8679-b0dba59b2e86" providerId="ADAL" clId="{2A1CD1A2-A258-4195-BFD5-847EC4D18EB1}" dt="2019-11-14T19:33:58.950" v="327" actId="47"/>
        <pc:sldMkLst>
          <pc:docMk/>
          <pc:sldMk cId="0" sldId="419"/>
        </pc:sldMkLst>
      </pc:sldChg>
      <pc:sldChg chg="del">
        <pc:chgData name="Frank Bächle" userId="1e7744c7-41e4-461f-8679-b0dba59b2e86" providerId="ADAL" clId="{2A1CD1A2-A258-4195-BFD5-847EC4D18EB1}" dt="2019-11-14T19:33:58.950" v="327" actId="47"/>
        <pc:sldMkLst>
          <pc:docMk/>
          <pc:sldMk cId="0" sldId="420"/>
        </pc:sldMkLst>
      </pc:sldChg>
      <pc:sldChg chg="modSp">
        <pc:chgData name="Frank Bächle" userId="1e7744c7-41e4-461f-8679-b0dba59b2e86" providerId="ADAL" clId="{2A1CD1A2-A258-4195-BFD5-847EC4D18EB1}" dt="2019-11-14T19:30:47.899" v="298" actId="20577"/>
        <pc:sldMkLst>
          <pc:docMk/>
          <pc:sldMk cId="0" sldId="421"/>
        </pc:sldMkLst>
        <pc:graphicFrameChg chg="mod modGraphic">
          <ac:chgData name="Frank Bächle" userId="1e7744c7-41e4-461f-8679-b0dba59b2e86" providerId="ADAL" clId="{2A1CD1A2-A258-4195-BFD5-847EC4D18EB1}" dt="2019-11-14T19:30:47.899" v="298" actId="20577"/>
          <ac:graphicFrameMkLst>
            <pc:docMk/>
            <pc:sldMk cId="0" sldId="421"/>
            <ac:graphicFrameMk id="4" creationId="{26BE2583-0C0B-4463-B6EE-85BB0817E3EC}"/>
          </ac:graphicFrameMkLst>
        </pc:graphicFrameChg>
      </pc:sldChg>
      <pc:sldChg chg="del">
        <pc:chgData name="Frank Bächle" userId="1e7744c7-41e4-461f-8679-b0dba59b2e86" providerId="ADAL" clId="{2A1CD1A2-A258-4195-BFD5-847EC4D18EB1}" dt="2019-11-14T19:33:58.950" v="327" actId="47"/>
        <pc:sldMkLst>
          <pc:docMk/>
          <pc:sldMk cId="0" sldId="422"/>
        </pc:sldMkLst>
      </pc:sldChg>
      <pc:sldChg chg="add del">
        <pc:chgData name="Frank Bächle" userId="1e7744c7-41e4-461f-8679-b0dba59b2e86" providerId="ADAL" clId="{2A1CD1A2-A258-4195-BFD5-847EC4D18EB1}" dt="2019-11-14T19:43:50.818" v="445" actId="47"/>
        <pc:sldMkLst>
          <pc:docMk/>
          <pc:sldMk cId="435758062" sldId="422"/>
        </pc:sldMkLst>
      </pc:sldChg>
      <pc:sldChg chg="add del">
        <pc:chgData name="Frank Bächle" userId="1e7744c7-41e4-461f-8679-b0dba59b2e86" providerId="ADAL" clId="{2A1CD1A2-A258-4195-BFD5-847EC4D18EB1}" dt="2019-11-14T19:39:34.719" v="412"/>
        <pc:sldMkLst>
          <pc:docMk/>
          <pc:sldMk cId="2748025514" sldId="422"/>
        </pc:sldMkLst>
      </pc:sldChg>
      <pc:sldChg chg="add del">
        <pc:chgData name="Frank Bächle" userId="1e7744c7-41e4-461f-8679-b0dba59b2e86" providerId="ADAL" clId="{2A1CD1A2-A258-4195-BFD5-847EC4D18EB1}" dt="2019-11-14T19:39:22.037" v="410"/>
        <pc:sldMkLst>
          <pc:docMk/>
          <pc:sldMk cId="4087039514" sldId="422"/>
        </pc:sldMkLst>
      </pc:sldChg>
      <pc:sldChg chg="del">
        <pc:chgData name="Frank Bächle" userId="1e7744c7-41e4-461f-8679-b0dba59b2e86" providerId="ADAL" clId="{2A1CD1A2-A258-4195-BFD5-847EC4D18EB1}" dt="2019-11-14T19:33:58.950" v="327" actId="47"/>
        <pc:sldMkLst>
          <pc:docMk/>
          <pc:sldMk cId="0" sldId="423"/>
        </pc:sldMkLst>
      </pc:sldChg>
      <pc:sldChg chg="del">
        <pc:chgData name="Frank Bächle" userId="1e7744c7-41e4-461f-8679-b0dba59b2e86" providerId="ADAL" clId="{2A1CD1A2-A258-4195-BFD5-847EC4D18EB1}" dt="2019-11-14T19:33:58.950" v="327" actId="47"/>
        <pc:sldMkLst>
          <pc:docMk/>
          <pc:sldMk cId="0" sldId="424"/>
        </pc:sldMkLst>
      </pc:sldChg>
      <pc:sldChg chg="del">
        <pc:chgData name="Frank Bächle" userId="1e7744c7-41e4-461f-8679-b0dba59b2e86" providerId="ADAL" clId="{2A1CD1A2-A258-4195-BFD5-847EC4D18EB1}" dt="2019-11-14T19:33:58.950" v="327" actId="47"/>
        <pc:sldMkLst>
          <pc:docMk/>
          <pc:sldMk cId="0" sldId="425"/>
        </pc:sldMkLst>
      </pc:sldChg>
      <pc:sldChg chg="del">
        <pc:chgData name="Frank Bächle" userId="1e7744c7-41e4-461f-8679-b0dba59b2e86" providerId="ADAL" clId="{2A1CD1A2-A258-4195-BFD5-847EC4D18EB1}" dt="2019-11-14T19:33:58.950" v="327" actId="47"/>
        <pc:sldMkLst>
          <pc:docMk/>
          <pc:sldMk cId="0" sldId="426"/>
        </pc:sldMkLst>
      </pc:sldChg>
      <pc:sldChg chg="del">
        <pc:chgData name="Frank Bächle" userId="1e7744c7-41e4-461f-8679-b0dba59b2e86" providerId="ADAL" clId="{2A1CD1A2-A258-4195-BFD5-847EC4D18EB1}" dt="2019-11-14T19:33:58.950" v="327" actId="47"/>
        <pc:sldMkLst>
          <pc:docMk/>
          <pc:sldMk cId="0" sldId="427"/>
        </pc:sldMkLst>
      </pc:sldChg>
      <pc:sldChg chg="del">
        <pc:chgData name="Frank Bächle" userId="1e7744c7-41e4-461f-8679-b0dba59b2e86" providerId="ADAL" clId="{2A1CD1A2-A258-4195-BFD5-847EC4D18EB1}" dt="2019-11-14T19:33:58.950" v="327" actId="47"/>
        <pc:sldMkLst>
          <pc:docMk/>
          <pc:sldMk cId="0" sldId="428"/>
        </pc:sldMkLst>
      </pc:sldChg>
      <pc:sldChg chg="del">
        <pc:chgData name="Frank Bächle" userId="1e7744c7-41e4-461f-8679-b0dba59b2e86" providerId="ADAL" clId="{2A1CD1A2-A258-4195-BFD5-847EC4D18EB1}" dt="2019-11-14T19:33:58.950" v="327" actId="47"/>
        <pc:sldMkLst>
          <pc:docMk/>
          <pc:sldMk cId="0" sldId="429"/>
        </pc:sldMkLst>
      </pc:sldChg>
      <pc:sldChg chg="del">
        <pc:chgData name="Frank Bächle" userId="1e7744c7-41e4-461f-8679-b0dba59b2e86" providerId="ADAL" clId="{2A1CD1A2-A258-4195-BFD5-847EC4D18EB1}" dt="2019-11-14T19:33:58.950" v="327" actId="47"/>
        <pc:sldMkLst>
          <pc:docMk/>
          <pc:sldMk cId="0" sldId="430"/>
        </pc:sldMkLst>
      </pc:sldChg>
      <pc:sldChg chg="del">
        <pc:chgData name="Frank Bächle" userId="1e7744c7-41e4-461f-8679-b0dba59b2e86" providerId="ADAL" clId="{2A1CD1A2-A258-4195-BFD5-847EC4D18EB1}" dt="2019-11-14T19:33:58.950" v="327" actId="47"/>
        <pc:sldMkLst>
          <pc:docMk/>
          <pc:sldMk cId="0" sldId="431"/>
        </pc:sldMkLst>
      </pc:sldChg>
      <pc:sldChg chg="del">
        <pc:chgData name="Frank Bächle" userId="1e7744c7-41e4-461f-8679-b0dba59b2e86" providerId="ADAL" clId="{2A1CD1A2-A258-4195-BFD5-847EC4D18EB1}" dt="2019-11-14T19:33:58.950" v="327" actId="47"/>
        <pc:sldMkLst>
          <pc:docMk/>
          <pc:sldMk cId="3016691796" sldId="432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EF370-C3AC-411F-8A4B-B00E4C33597D}" type="datetimeFigureOut">
              <a:rPr lang="de-DE" smtClean="0"/>
              <a:t>25.11.2019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93F4CB-1E9A-44F9-9721-13B322BD6F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184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bildplatzhalter 1">
            <a:extLst>
              <a:ext uri="{FF2B5EF4-FFF2-40B4-BE49-F238E27FC236}">
                <a16:creationId xmlns:a16="http://schemas.microsoft.com/office/drawing/2014/main" id="{35857BD7-005B-499A-9B1A-1C21F0F26E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izenplatzhalter 2">
            <a:extLst>
              <a:ext uri="{FF2B5EF4-FFF2-40B4-BE49-F238E27FC236}">
                <a16:creationId xmlns:a16="http://schemas.microsoft.com/office/drawing/2014/main" id="{C50266A6-D001-4E93-B602-FF148BF9E4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4820" name="Foliennummernplatzhalter 3">
            <a:extLst>
              <a:ext uri="{FF2B5EF4-FFF2-40B4-BE49-F238E27FC236}">
                <a16:creationId xmlns:a16="http://schemas.microsoft.com/office/drawing/2014/main" id="{C6BAB9EB-022C-4996-BCBD-D0310BE008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03611AF-24B1-47F7-BFD3-8DF3ED568112}" type="slidenum">
              <a:rPr lang="de-DE" altLang="de-DE">
                <a:latin typeface="Calibri" panose="020F0502020204030204" pitchFamily="34" charset="0"/>
              </a:rPr>
              <a:pPr eaLnBrk="1" hangingPunct="1"/>
              <a:t>1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0471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fld id="{C7F4E87C-F8A9-4E68-B6F0-DA8905E3D823}" type="slidenum">
              <a:rPr lang="de-DE" altLang="de-DE">
                <a:solidFill>
                  <a:srgbClr val="000000"/>
                </a:solidFill>
              </a:rPr>
              <a:pPr/>
              <a:t>10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27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3" y="749300"/>
            <a:ext cx="6665912" cy="3749675"/>
          </a:xfrm>
          <a:ln/>
        </p:spPr>
      </p:sp>
      <p:sp>
        <p:nvSpPr>
          <p:cNvPr id="32772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800" y="4748213"/>
            <a:ext cx="5492750" cy="4500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31775" indent="-231775" eaLnBrk="1" hangingPunct="1">
              <a:spcBef>
                <a:spcPts val="463"/>
              </a:spcBef>
              <a:buFont typeface="Calibri" pitchFamily="34" charset="0"/>
              <a:buChar char="•"/>
              <a:tabLst>
                <a:tab pos="231775" algn="l"/>
                <a:tab pos="1162050" algn="l"/>
                <a:tab pos="2090738" algn="l"/>
                <a:tab pos="3021013" algn="l"/>
                <a:tab pos="3951288" algn="l"/>
                <a:tab pos="4881563" algn="l"/>
                <a:tab pos="5810250" algn="l"/>
                <a:tab pos="6740525" algn="l"/>
                <a:tab pos="7670800" algn="l"/>
                <a:tab pos="8601075" algn="l"/>
                <a:tab pos="9529763" algn="l"/>
                <a:tab pos="10460038" algn="l"/>
              </a:tabLst>
            </a:pPr>
            <a:r>
              <a:rPr lang="de-DE" altLang="de-DE"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Z.B. Tabelle mit event. Bonus im 1.HJ anwenden; keine anderen Tabellen</a:t>
            </a:r>
          </a:p>
          <a:p>
            <a:pPr marL="231775" indent="-231775" eaLnBrk="1" hangingPunct="1">
              <a:spcBef>
                <a:spcPts val="463"/>
              </a:spcBef>
              <a:buFont typeface="Calibri" pitchFamily="34" charset="0"/>
              <a:buChar char="•"/>
              <a:tabLst>
                <a:tab pos="231775" algn="l"/>
                <a:tab pos="1162050" algn="l"/>
                <a:tab pos="2090738" algn="l"/>
                <a:tab pos="3021013" algn="l"/>
                <a:tab pos="3951288" algn="l"/>
                <a:tab pos="4881563" algn="l"/>
                <a:tab pos="5810250" algn="l"/>
                <a:tab pos="6740525" algn="l"/>
                <a:tab pos="7670800" algn="l"/>
                <a:tab pos="8601075" algn="l"/>
                <a:tab pos="9529763" algn="l"/>
                <a:tab pos="10460038" algn="l"/>
              </a:tabLst>
            </a:pPr>
            <a:r>
              <a:rPr lang="de-DE" altLang="de-DE"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Übungsteile GT aus Übungskatalog</a:t>
            </a:r>
          </a:p>
          <a:p>
            <a:pPr marL="231775" indent="-231775" eaLnBrk="1" hangingPunct="1">
              <a:spcBef>
                <a:spcPts val="463"/>
              </a:spcBef>
              <a:buFont typeface="Calibri" pitchFamily="34" charset="0"/>
              <a:buChar char="•"/>
              <a:tabLst>
                <a:tab pos="231775" algn="l"/>
                <a:tab pos="1162050" algn="l"/>
                <a:tab pos="2090738" algn="l"/>
                <a:tab pos="3021013" algn="l"/>
                <a:tab pos="3951288" algn="l"/>
                <a:tab pos="4881563" algn="l"/>
                <a:tab pos="5810250" algn="l"/>
                <a:tab pos="6740525" algn="l"/>
                <a:tab pos="7670800" algn="l"/>
                <a:tab pos="8601075" algn="l"/>
                <a:tab pos="9529763" algn="l"/>
                <a:tab pos="10460038" algn="l"/>
              </a:tabLst>
            </a:pPr>
            <a:r>
              <a:rPr lang="de-DE" altLang="de-DE"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Gym/Tanz: Pflichtsequenzen</a:t>
            </a:r>
          </a:p>
          <a:p>
            <a:pPr marL="231775" indent="-231775" eaLnBrk="1" hangingPunct="1">
              <a:spcBef>
                <a:spcPts val="463"/>
              </a:spcBef>
              <a:tabLst>
                <a:tab pos="231775" algn="l"/>
                <a:tab pos="1162050" algn="l"/>
                <a:tab pos="2090738" algn="l"/>
                <a:tab pos="3021013" algn="l"/>
                <a:tab pos="3951288" algn="l"/>
                <a:tab pos="4881563" algn="l"/>
                <a:tab pos="5810250" algn="l"/>
                <a:tab pos="6740525" algn="l"/>
                <a:tab pos="7670800" algn="l"/>
                <a:tab pos="8601075" algn="l"/>
                <a:tab pos="9529763" algn="l"/>
                <a:tab pos="10460038" algn="l"/>
              </a:tabLst>
            </a:pPr>
            <a:endParaRPr lang="de-DE" altLang="de-DE">
              <a:latin typeface="Calibri" pitchFamily="34" charset="0"/>
              <a:ea typeface="Lucida Sans Unicode" pitchFamily="34" charset="0"/>
              <a:cs typeface="Lucida Sans Unicode" pitchFamily="34" charset="0"/>
            </a:endParaRPr>
          </a:p>
          <a:p>
            <a:pPr marL="231775" indent="-231775" eaLnBrk="1" hangingPunct="1">
              <a:spcBef>
                <a:spcPts val="463"/>
              </a:spcBef>
              <a:tabLst>
                <a:tab pos="231775" algn="l"/>
                <a:tab pos="1162050" algn="l"/>
                <a:tab pos="2090738" algn="l"/>
                <a:tab pos="3021013" algn="l"/>
                <a:tab pos="3951288" algn="l"/>
                <a:tab pos="4881563" algn="l"/>
                <a:tab pos="5810250" algn="l"/>
                <a:tab pos="6740525" algn="l"/>
                <a:tab pos="7670800" algn="l"/>
                <a:tab pos="8601075" algn="l"/>
                <a:tab pos="9529763" algn="l"/>
                <a:tab pos="10460038" algn="l"/>
              </a:tabLst>
            </a:pPr>
            <a:endParaRPr lang="de-DE" altLang="de-DE">
              <a:latin typeface="Calibri" pitchFamily="34" charset="0"/>
              <a:ea typeface="Lucida Sans Unicode" pitchFamily="34" charset="0"/>
              <a:cs typeface="Lucida Sans Unicode" pitchFamily="34" charset="0"/>
            </a:endParaRPr>
          </a:p>
          <a:p>
            <a:pPr marL="231775" indent="-231775" eaLnBrk="1" hangingPunct="1">
              <a:spcBef>
                <a:spcPts val="463"/>
              </a:spcBef>
              <a:tabLst>
                <a:tab pos="231775" algn="l"/>
                <a:tab pos="1162050" algn="l"/>
                <a:tab pos="2090738" algn="l"/>
                <a:tab pos="3021013" algn="l"/>
                <a:tab pos="3951288" algn="l"/>
                <a:tab pos="4881563" algn="l"/>
                <a:tab pos="5810250" algn="l"/>
                <a:tab pos="6740525" algn="l"/>
                <a:tab pos="7670800" algn="l"/>
                <a:tab pos="8601075" algn="l"/>
                <a:tab pos="9529763" algn="l"/>
                <a:tab pos="10460038" algn="l"/>
              </a:tabLst>
            </a:pPr>
            <a:endParaRPr lang="de-DE" altLang="de-DE">
              <a:latin typeface="Calibri" pitchFamily="34" charset="0"/>
              <a:ea typeface="Lucida Sans Unicode" pitchFamily="34" charset="0"/>
              <a:cs typeface="Lucida Sans Unicode" pitchFamily="34" charset="0"/>
            </a:endParaRPr>
          </a:p>
          <a:p>
            <a:pPr marL="231775" indent="-231775" eaLnBrk="1" hangingPunct="1">
              <a:spcBef>
                <a:spcPts val="463"/>
              </a:spcBef>
              <a:buFont typeface="Calibri" pitchFamily="34" charset="0"/>
              <a:buChar char="•"/>
              <a:tabLst>
                <a:tab pos="231775" algn="l"/>
                <a:tab pos="1162050" algn="l"/>
                <a:tab pos="2090738" algn="l"/>
                <a:tab pos="3021013" algn="l"/>
                <a:tab pos="3951288" algn="l"/>
                <a:tab pos="4881563" algn="l"/>
                <a:tab pos="5810250" algn="l"/>
                <a:tab pos="6740525" algn="l"/>
                <a:tab pos="7670800" algn="l"/>
                <a:tab pos="8601075" algn="l"/>
                <a:tab pos="9529763" algn="l"/>
                <a:tab pos="10460038" algn="l"/>
              </a:tabLst>
            </a:pPr>
            <a:r>
              <a:rPr lang="de-DE" altLang="de-DE"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Weitere Kompetenzen bei Notengebung angemessen berücksichtigen</a:t>
            </a:r>
          </a:p>
          <a:p>
            <a:pPr marL="231775" indent="-231775" eaLnBrk="1" hangingPunct="1">
              <a:spcBef>
                <a:spcPts val="463"/>
              </a:spcBef>
              <a:buFont typeface="Calibri" pitchFamily="34" charset="0"/>
              <a:buChar char="•"/>
              <a:tabLst>
                <a:tab pos="231775" algn="l"/>
                <a:tab pos="1162050" algn="l"/>
                <a:tab pos="2090738" algn="l"/>
                <a:tab pos="3021013" algn="l"/>
                <a:tab pos="3951288" algn="l"/>
                <a:tab pos="4881563" algn="l"/>
                <a:tab pos="5810250" algn="l"/>
                <a:tab pos="6740525" algn="l"/>
                <a:tab pos="7670800" algn="l"/>
                <a:tab pos="8601075" algn="l"/>
                <a:tab pos="9529763" algn="l"/>
                <a:tab pos="10460038" algn="l"/>
              </a:tabLst>
            </a:pPr>
            <a:r>
              <a:rPr lang="de-DE" altLang="de-DE"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Achtung +/- 3-Punkte-Regelung gibt es nicht mehr</a:t>
            </a:r>
          </a:p>
          <a:p>
            <a:pPr marL="231775" indent="-231775" eaLnBrk="1" hangingPunct="1">
              <a:spcBef>
                <a:spcPts val="463"/>
              </a:spcBef>
              <a:buFont typeface="Calibri" pitchFamily="34" charset="0"/>
              <a:buChar char="•"/>
              <a:tabLst>
                <a:tab pos="231775" algn="l"/>
                <a:tab pos="1162050" algn="l"/>
                <a:tab pos="2090738" algn="l"/>
                <a:tab pos="3021013" algn="l"/>
                <a:tab pos="3951288" algn="l"/>
                <a:tab pos="4881563" algn="l"/>
                <a:tab pos="5810250" algn="l"/>
                <a:tab pos="6740525" algn="l"/>
                <a:tab pos="7670800" algn="l"/>
                <a:tab pos="8601075" algn="l"/>
                <a:tab pos="9529763" algn="l"/>
                <a:tab pos="10460038" algn="l"/>
              </a:tabLst>
            </a:pPr>
            <a:r>
              <a:rPr lang="de-DE" altLang="de-DE"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Ist Ausdauer in einem Halbjahr Schwerpunkt des Unterrichts kann sie natürlich auch höher gewichtet werden</a:t>
            </a:r>
          </a:p>
          <a:p>
            <a:pPr marL="231775" indent="-231775" eaLnBrk="1" hangingPunct="1">
              <a:spcBef>
                <a:spcPts val="463"/>
              </a:spcBef>
              <a:buClrTx/>
              <a:tabLst>
                <a:tab pos="231775" algn="l"/>
                <a:tab pos="1162050" algn="l"/>
                <a:tab pos="2090738" algn="l"/>
                <a:tab pos="3021013" algn="l"/>
                <a:tab pos="3951288" algn="l"/>
                <a:tab pos="4881563" algn="l"/>
                <a:tab pos="5810250" algn="l"/>
                <a:tab pos="6740525" algn="l"/>
                <a:tab pos="7670800" algn="l"/>
                <a:tab pos="8601075" algn="l"/>
                <a:tab pos="9529763" algn="l"/>
                <a:tab pos="10460038" algn="l"/>
              </a:tabLst>
            </a:pPr>
            <a:endParaRPr lang="de-DE" altLang="de-DE">
              <a:latin typeface="Calibri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izenplatzhalt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Times New Roman" charset="0"/>
            </a:endParaRPr>
          </a:p>
        </p:txBody>
      </p:sp>
      <p:sp>
        <p:nvSpPr>
          <p:cNvPr id="34820" name="Foliennummernplatzhalt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fld id="{E36FD061-648F-4C37-BA38-754C7C381604}" type="slidenum">
              <a:rPr lang="de-DE" altLang="de-DE">
                <a:solidFill>
                  <a:srgbClr val="000000"/>
                </a:solidFill>
                <a:cs typeface="Arial" charset="0"/>
              </a:rPr>
              <a:pPr/>
              <a:t>11</a:t>
            </a:fld>
            <a:endParaRPr lang="de-DE" altLang="de-DE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izenplatzhalt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Times New Roman" charset="0"/>
            </a:endParaRPr>
          </a:p>
        </p:txBody>
      </p:sp>
      <p:sp>
        <p:nvSpPr>
          <p:cNvPr id="34820" name="Foliennummernplatzhalt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fld id="{E36FD061-648F-4C37-BA38-754C7C381604}" type="slidenum">
              <a:rPr lang="de-DE" altLang="de-DE">
                <a:solidFill>
                  <a:srgbClr val="000000"/>
                </a:solidFill>
                <a:cs typeface="Arial" charset="0"/>
              </a:rPr>
              <a:pPr/>
              <a:t>12</a:t>
            </a:fld>
            <a:endParaRPr lang="de-DE" altLang="de-DE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izenplatzhalt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Times New Roman" charset="0"/>
            </a:endParaRPr>
          </a:p>
        </p:txBody>
      </p:sp>
      <p:sp>
        <p:nvSpPr>
          <p:cNvPr id="34820" name="Foliennummernplatzhalt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fld id="{E36FD061-648F-4C37-BA38-754C7C381604}" type="slidenum">
              <a:rPr lang="de-DE" altLang="de-DE">
                <a:solidFill>
                  <a:srgbClr val="000000"/>
                </a:solidFill>
                <a:cs typeface="Arial" charset="0"/>
              </a:rPr>
              <a:pPr/>
              <a:t>13</a:t>
            </a:fld>
            <a:endParaRPr lang="de-DE" altLang="de-DE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izenplatzhalt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Times New Roman" charset="0"/>
            </a:endParaRPr>
          </a:p>
        </p:txBody>
      </p:sp>
      <p:sp>
        <p:nvSpPr>
          <p:cNvPr id="34820" name="Foliennummernplatzhalt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fld id="{E36FD061-648F-4C37-BA38-754C7C381604}" type="slidenum">
              <a:rPr lang="de-DE" altLang="de-DE">
                <a:solidFill>
                  <a:srgbClr val="000000"/>
                </a:solidFill>
                <a:cs typeface="Arial" charset="0"/>
              </a:rPr>
              <a:pPr/>
              <a:t>14</a:t>
            </a:fld>
            <a:endParaRPr lang="de-DE" altLang="de-DE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izenplatzhalt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Times New Roman" charset="0"/>
            </a:endParaRPr>
          </a:p>
        </p:txBody>
      </p:sp>
      <p:sp>
        <p:nvSpPr>
          <p:cNvPr id="34820" name="Foliennummernplatzhalt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fld id="{E36FD061-648F-4C37-BA38-754C7C381604}" type="slidenum">
              <a:rPr lang="de-DE" altLang="de-DE">
                <a:solidFill>
                  <a:srgbClr val="000000"/>
                </a:solidFill>
                <a:cs typeface="Arial" charset="0"/>
              </a:rPr>
              <a:pPr/>
              <a:t>15</a:t>
            </a:fld>
            <a:endParaRPr lang="de-DE" altLang="de-DE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izenplatzhalt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Times New Roman" charset="0"/>
            </a:endParaRPr>
          </a:p>
        </p:txBody>
      </p:sp>
      <p:sp>
        <p:nvSpPr>
          <p:cNvPr id="40964" name="Foliennummernplatzhalt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fld id="{6C95C653-0ADF-486F-8BFC-421DBF0F8E5D}" type="slidenum">
              <a:rPr lang="de-DE" altLang="de-DE">
                <a:solidFill>
                  <a:srgbClr val="000000"/>
                </a:solidFill>
                <a:cs typeface="Arial" charset="0"/>
              </a:rPr>
              <a:pPr/>
              <a:t>16</a:t>
            </a:fld>
            <a:endParaRPr lang="de-DE" altLang="de-DE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izenplatzhalt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Times New Roman" charset="0"/>
            </a:endParaRPr>
          </a:p>
        </p:txBody>
      </p:sp>
      <p:sp>
        <p:nvSpPr>
          <p:cNvPr id="41988" name="Foliennummernplatzhalt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fld id="{3EB6958A-27AB-4D90-9198-094FC5D5ABCD}" type="slidenum">
              <a:rPr lang="de-DE" altLang="de-DE">
                <a:solidFill>
                  <a:srgbClr val="000000"/>
                </a:solidFill>
                <a:cs typeface="Arial" charset="0"/>
              </a:rPr>
              <a:pPr/>
              <a:t>17</a:t>
            </a:fld>
            <a:endParaRPr lang="de-DE" altLang="de-DE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bildplatzhalter 1">
            <a:extLst>
              <a:ext uri="{FF2B5EF4-FFF2-40B4-BE49-F238E27FC236}">
                <a16:creationId xmlns:a16="http://schemas.microsoft.com/office/drawing/2014/main" id="{F9C3E89F-6F01-4DD2-833C-E3E33F7186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izenplatzhalter 2">
            <a:extLst>
              <a:ext uri="{FF2B5EF4-FFF2-40B4-BE49-F238E27FC236}">
                <a16:creationId xmlns:a16="http://schemas.microsoft.com/office/drawing/2014/main" id="{652BE7D6-2B8A-4C25-AC77-EA0E2E9617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8D8DB64-2C30-4B9F-ABF8-7123FDF0B8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DE1F6C6-5500-4464-85C2-C5BDAFE6DACB}" type="slidenum">
              <a:rPr lang="de-DE" altLang="de-DE">
                <a:latin typeface="Calibri" panose="020F0502020204030204" pitchFamily="34" charset="0"/>
              </a:rPr>
              <a:pPr eaLnBrk="1" hangingPunct="1"/>
              <a:t>2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316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lienbildplatzhalter 1">
            <a:extLst>
              <a:ext uri="{FF2B5EF4-FFF2-40B4-BE49-F238E27FC236}">
                <a16:creationId xmlns:a16="http://schemas.microsoft.com/office/drawing/2014/main" id="{4361671A-9855-4462-821C-75A3D934F4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izenplatzhalter 2">
            <a:extLst>
              <a:ext uri="{FF2B5EF4-FFF2-40B4-BE49-F238E27FC236}">
                <a16:creationId xmlns:a16="http://schemas.microsoft.com/office/drawing/2014/main" id="{D2F0BD7C-4055-4802-8FD9-97186837CF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7C100D1-5163-47F2-93BA-43A0C68BC4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ECCF56D-5A8C-41EB-A8B4-AAB81AAE0BF6}" type="slidenum">
              <a:rPr lang="de-DE" altLang="de-DE">
                <a:latin typeface="Calibri" panose="020F0502020204030204" pitchFamily="34" charset="0"/>
              </a:rPr>
              <a:pPr eaLnBrk="1" hangingPunct="1"/>
              <a:t>3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fld id="{A9F8F9A3-D9F6-49C0-93BE-656D3C09064C}" type="slidenum">
              <a:rPr lang="de-DE" altLang="de-DE">
                <a:solidFill>
                  <a:srgbClr val="000000"/>
                </a:solidFill>
              </a:rPr>
              <a:pPr/>
              <a:t>4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266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3" y="749300"/>
            <a:ext cx="6665912" cy="3749675"/>
          </a:xfrm>
          <a:ln/>
        </p:spPr>
      </p:sp>
      <p:sp>
        <p:nvSpPr>
          <p:cNvPr id="26628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800" y="4748213"/>
            <a:ext cx="5492750" cy="4500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ts val="463"/>
              </a:spcBef>
              <a:buClrTx/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</a:pPr>
            <a:r>
              <a:rPr lang="de-DE" altLang="de-DE" u="sng"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Kein offizieller Termin</a:t>
            </a:r>
            <a:r>
              <a:rPr lang="de-DE" altLang="de-DE"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 für die Nachprüfung Sport (abhängig von Bedingungen im Sprengel; z.B. Verletzungsstand)</a:t>
            </a:r>
          </a:p>
          <a:p>
            <a:pPr eaLnBrk="1" hangingPunct="1">
              <a:spcBef>
                <a:spcPts val="463"/>
              </a:spcBef>
              <a:buClrTx/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</a:pPr>
            <a:r>
              <a:rPr lang="de-DE" altLang="de-DE"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Nachprüfung: Zusammenlegung verschiedener Sprengel (Achtung eventuell längere Fahrtzeiten!)</a:t>
            </a:r>
          </a:p>
          <a:p>
            <a:pPr eaLnBrk="1" hangingPunct="1">
              <a:spcBef>
                <a:spcPts val="463"/>
              </a:spcBef>
              <a:buClrTx/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</a:pPr>
            <a:endParaRPr lang="de-DE" altLang="de-DE">
              <a:latin typeface="Calibri" pitchFamily="34" charset="0"/>
              <a:ea typeface="Lucida Sans Unicode" pitchFamily="34" charset="0"/>
              <a:cs typeface="Lucida Sans Unicode" pitchFamily="34" charset="0"/>
            </a:endParaRPr>
          </a:p>
          <a:p>
            <a:pPr eaLnBrk="1" hangingPunct="1">
              <a:spcBef>
                <a:spcPts val="463"/>
              </a:spcBef>
              <a:buClrTx/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</a:pPr>
            <a:endParaRPr lang="de-DE" altLang="de-DE">
              <a:latin typeface="Calibri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fld id="{A9F8F9A3-D9F6-49C0-93BE-656D3C09064C}" type="slidenum">
              <a:rPr lang="de-DE" altLang="de-DE">
                <a:solidFill>
                  <a:srgbClr val="000000"/>
                </a:solidFill>
              </a:rPr>
              <a:pPr/>
              <a:t>5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266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3" y="749300"/>
            <a:ext cx="6665912" cy="3749675"/>
          </a:xfrm>
          <a:ln/>
        </p:spPr>
      </p:sp>
      <p:sp>
        <p:nvSpPr>
          <p:cNvPr id="26628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800" y="4748213"/>
            <a:ext cx="5492750" cy="4500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ts val="463"/>
              </a:spcBef>
              <a:buClrTx/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</a:pPr>
            <a:r>
              <a:rPr lang="de-DE" altLang="de-DE" u="sng"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Kein offizieller Termin</a:t>
            </a:r>
            <a:r>
              <a:rPr lang="de-DE" altLang="de-DE"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 für die Nachprüfung Sport (abhängig von Bedingungen im Sprengel; z.B. Verletzungsstand)</a:t>
            </a:r>
          </a:p>
          <a:p>
            <a:pPr eaLnBrk="1" hangingPunct="1">
              <a:spcBef>
                <a:spcPts val="463"/>
              </a:spcBef>
              <a:buClrTx/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</a:pPr>
            <a:r>
              <a:rPr lang="de-DE" altLang="de-DE"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Nachprüfung: Zusammenlegung verschiedener Sprengel (Achtung eventuell längere Fahrtzeiten!)</a:t>
            </a:r>
          </a:p>
          <a:p>
            <a:pPr eaLnBrk="1" hangingPunct="1">
              <a:spcBef>
                <a:spcPts val="463"/>
              </a:spcBef>
              <a:buClrTx/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</a:pPr>
            <a:endParaRPr lang="de-DE" altLang="de-DE">
              <a:latin typeface="Calibri" pitchFamily="34" charset="0"/>
              <a:ea typeface="Lucida Sans Unicode" pitchFamily="34" charset="0"/>
              <a:cs typeface="Lucida Sans Unicode" pitchFamily="34" charset="0"/>
            </a:endParaRPr>
          </a:p>
          <a:p>
            <a:pPr eaLnBrk="1" hangingPunct="1">
              <a:spcBef>
                <a:spcPts val="463"/>
              </a:spcBef>
              <a:buClrTx/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</a:pPr>
            <a:endParaRPr lang="de-DE" altLang="de-DE">
              <a:latin typeface="Calibri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fld id="{9C5A63EB-FAA6-45F6-BAC0-58A2AF0F02FE}" type="slidenum">
              <a:rPr lang="de-DE" altLang="de-DE">
                <a:solidFill>
                  <a:srgbClr val="000000"/>
                </a:solidFill>
              </a:rPr>
              <a:pPr/>
              <a:t>6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286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3" y="749300"/>
            <a:ext cx="6665912" cy="3749675"/>
          </a:xfrm>
          <a:ln/>
        </p:spPr>
      </p:sp>
      <p:sp>
        <p:nvSpPr>
          <p:cNvPr id="28676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800" y="4748213"/>
            <a:ext cx="5492750" cy="4500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ts val="463"/>
              </a:spcBef>
              <a:buFont typeface="Calibri" pitchFamily="34" charset="0"/>
              <a:buNone/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</a:pPr>
            <a:r>
              <a:rPr lang="de-DE" altLang="de-DE" dirty="0"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Facherlass</a:t>
            </a:r>
            <a:r>
              <a:rPr lang="de-DE" altLang="de-DE" baseline="0" dirty="0"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 statt Schwerpunktthemenerlass</a:t>
            </a:r>
            <a:endParaRPr lang="de-DE" altLang="de-DE" dirty="0">
              <a:latin typeface="Calibri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fld id="{380E28A3-74B5-489A-A33D-C58F8BD5F666}" type="slidenum">
              <a:rPr lang="de-DE" altLang="de-DE">
                <a:solidFill>
                  <a:srgbClr val="000000"/>
                </a:solidFill>
              </a:rPr>
              <a:pPr/>
              <a:t>7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9300"/>
            <a:ext cx="4999038" cy="3749675"/>
          </a:xfrm>
          <a:ln/>
        </p:spPr>
      </p:sp>
      <p:sp>
        <p:nvSpPr>
          <p:cNvPr id="2970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85800" y="4748213"/>
            <a:ext cx="5492750" cy="4500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ts val="463"/>
              </a:spcBef>
              <a:buClrTx/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</a:pPr>
            <a:r>
              <a:rPr lang="de-DE" altLang="de-DE"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Wegfall der Schulbuchzulassung!</a:t>
            </a:r>
          </a:p>
          <a:p>
            <a:pPr eaLnBrk="1" hangingPunct="1">
              <a:spcBef>
                <a:spcPts val="463"/>
              </a:spcBef>
              <a:buClrTx/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</a:pPr>
            <a:r>
              <a:rPr lang="de-DE" altLang="de-DE"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Entscheidende Hilfe: Bezug zum aktuellen Bildungsplan muss gewährleistet sein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fld id="{58E38DB2-5F06-4A27-B3A5-7E51A311D4D6}" type="slidenum">
              <a:rPr lang="de-DE" altLang="de-DE">
                <a:solidFill>
                  <a:srgbClr val="000000"/>
                </a:solidFill>
              </a:rPr>
              <a:pPr/>
              <a:t>8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07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9300"/>
            <a:ext cx="4999038" cy="3749675"/>
          </a:xfrm>
          <a:ln/>
        </p:spPr>
      </p:sp>
      <p:sp>
        <p:nvSpPr>
          <p:cNvPr id="307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48213"/>
            <a:ext cx="5492750" cy="4500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8688" algn="l"/>
                <a:tab pos="1858963" algn="l"/>
                <a:tab pos="2789238" algn="l"/>
                <a:tab pos="3717925" algn="l"/>
                <a:tab pos="4648200" algn="l"/>
                <a:tab pos="5578475" algn="l"/>
                <a:tab pos="6508750" algn="l"/>
                <a:tab pos="7437438" algn="l"/>
                <a:tab pos="8367713" algn="l"/>
                <a:tab pos="9297988" algn="l"/>
                <a:tab pos="102282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fld id="{AF09365F-183B-4222-828F-AB24CA7F5640}" type="slidenum">
              <a:rPr lang="de-DE" altLang="de-DE">
                <a:solidFill>
                  <a:srgbClr val="000000"/>
                </a:solidFill>
              </a:rPr>
              <a:pPr/>
              <a:t>9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17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3" y="749300"/>
            <a:ext cx="6665912" cy="3749675"/>
          </a:xfrm>
          <a:ln/>
        </p:spPr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48213"/>
            <a:ext cx="5492750" cy="4500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ED07F9-F4EE-4445-8261-1DA82C7371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6494001-4420-4C45-93BC-676C381092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039C4C-52CF-4932-BB37-17021280C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C9E6-7924-475A-909F-5C83DB98B25E}" type="datetimeFigureOut">
              <a:rPr lang="de-DE" smtClean="0"/>
              <a:t>25.11.2019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075D73-A82C-4CC8-863E-1E7BBD2AB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CE722B-A2DC-47B8-A855-E90F48C05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391-25EC-4308-A30D-BF0DF3E32D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886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1CA2E2-7A25-40ED-AE74-526124407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15053A6-A96E-4F87-8139-E6E119D010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969D92-60A3-4050-82E2-DE2A8E54A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C9E6-7924-475A-909F-5C83DB98B25E}" type="datetimeFigureOut">
              <a:rPr lang="de-DE" smtClean="0"/>
              <a:t>25.11.2019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10CE26-65E7-49CC-94CA-DEFE8D65B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F21DFC-E415-45B2-81BC-22CDD8B21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391-25EC-4308-A30D-BF0DF3E32D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7700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A4AE805-6402-4175-9845-799F137D0D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439832F-21AE-4BCA-B27B-24510321E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CFD79B-B356-4566-A42D-B3F9FE2A2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C9E6-7924-475A-909F-5C83DB98B25E}" type="datetimeFigureOut">
              <a:rPr lang="de-DE" smtClean="0"/>
              <a:t>25.11.2019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710332-E9E8-4135-87F9-FBD1142A8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F15C23-FA1E-4BE5-8C1B-B707ABE93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391-25EC-4308-A30D-BF0DF3E32D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7019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268137-778F-42E3-9097-A6243E196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0E6F0F-1F26-4A5C-860D-5CFF1CD37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3FD448-4E1E-4110-B259-B29264865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C9E6-7924-475A-909F-5C83DB98B25E}" type="datetimeFigureOut">
              <a:rPr lang="de-DE" smtClean="0"/>
              <a:t>25.11.2019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8F51C8-FE1E-4222-9608-2282C62FB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05DBD5-F3E5-4CA1-AABD-EDD076A4A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391-25EC-4308-A30D-BF0DF3E32D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7540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44D8A0-E350-40B2-9784-7C9E61618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021B352-3348-4DDE-91CF-7531C7687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F72527-6998-4C9F-B637-A5DD7870A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C9E6-7924-475A-909F-5C83DB98B25E}" type="datetimeFigureOut">
              <a:rPr lang="de-DE" smtClean="0"/>
              <a:t>25.11.2019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7C8612-08A5-484B-A207-6BB46A421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1C6710-314F-4FDC-A9BE-2B5885E8A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391-25EC-4308-A30D-BF0DF3E32D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6341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519BA1-6BEA-4132-AAE8-6FFCBFB06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69188A-B45E-4C81-B9EE-450F2CD19C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BFCEBD-4938-41D8-B9FA-B6A9A4123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78F98E2-AD80-49A9-9C28-F81A31179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C9E6-7924-475A-909F-5C83DB98B25E}" type="datetimeFigureOut">
              <a:rPr lang="de-DE" smtClean="0"/>
              <a:t>25.11.2019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14C8B47-3BBF-45BA-8E1B-F9A43D570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AD9E182-C866-4765-A408-2762A7661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391-25EC-4308-A30D-BF0DF3E32D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7706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223872-A8EF-4264-9FDD-7CA780395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831794-F720-488C-B93C-8DAD5732C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A77C5FB-8D5D-4BC9-9D97-770D8AD42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B4E1ABB-A32F-47B8-88A5-34A9772835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52AB4FB-5697-4EE6-9B37-26D35BCE2E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C91EE47-15E2-4C8F-BB9B-B37089D0A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C9E6-7924-475A-909F-5C83DB98B25E}" type="datetimeFigureOut">
              <a:rPr lang="de-DE" smtClean="0"/>
              <a:t>25.11.2019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FDEDD46-8468-4533-B7F2-3F084C3F6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B6D247A-28CF-45A2-B412-B0CEF8C0D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391-25EC-4308-A30D-BF0DF3E32D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8178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6D7534-DB79-4027-9E77-353CE9F45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C2216C7-2B60-4FBB-8912-D19F9802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C9E6-7924-475A-909F-5C83DB98B25E}" type="datetimeFigureOut">
              <a:rPr lang="de-DE" smtClean="0"/>
              <a:t>25.11.2019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DF79823-204F-451C-8EFB-0000EB4AC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BC97E4B-56AF-4B45-960F-FECE69F78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391-25EC-4308-A30D-BF0DF3E32D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639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BA7D98F-9B29-4C2A-92FE-E6500CAA3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C9E6-7924-475A-909F-5C83DB98B25E}" type="datetimeFigureOut">
              <a:rPr lang="de-DE" smtClean="0"/>
              <a:t>25.11.2019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40E42B-20A5-4A06-A77C-8453182AF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351B1A4-A183-4A06-9F20-B1909FC0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391-25EC-4308-A30D-BF0DF3E32D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2863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EEB62E-130D-4C15-98F1-AA94CF12B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2B31D8-3331-4477-BE6D-F62A033A4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351D932-57B4-4636-8699-724B348CC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6A412C1-2A35-48A1-AFA4-30343BBA9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C9E6-7924-475A-909F-5C83DB98B25E}" type="datetimeFigureOut">
              <a:rPr lang="de-DE" smtClean="0"/>
              <a:t>25.11.2019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95DE174-9ABD-45FE-B141-85297D6A5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88BC1B5-CDD7-45FB-82A9-718121866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391-25EC-4308-A30D-BF0DF3E32D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3794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377BE5-9E75-4D4B-A054-5839E55AD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11E7869-CC8E-459C-8C2A-A3A3975F5E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451702B-F0DE-42A5-94CE-718602CBF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D9138B7-26BB-4E5D-AF68-5365B14DA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0C9E6-7924-475A-909F-5C83DB98B25E}" type="datetimeFigureOut">
              <a:rPr lang="de-DE" smtClean="0"/>
              <a:t>25.11.2019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72F3ACC-60A3-4953-9489-5D6E9672C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E5576C3-A7C3-4672-8BB1-3CF8B5932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391-25EC-4308-A30D-BF0DF3E32D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7310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244EA93-BB49-422D-9048-E12AADE94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CA2298-66D6-4559-A19E-8961E10AB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7E5102F-DA3D-48A9-9AD0-728FC0BD04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0C9E6-7924-475A-909F-5C83DB98B25E}" type="datetimeFigureOut">
              <a:rPr lang="de-DE" smtClean="0"/>
              <a:t>25.11.2019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1B9811-60A5-4E63-B1B2-5659A3B884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9A2F452-261E-4820-9BBA-801D5243F7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FE391-25EC-4308-A30D-BF0DF3E32D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86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emf"/><Relationship Id="rId5" Type="http://schemas.openxmlformats.org/officeDocument/2006/relationships/package" Target="../embeddings/Microsoft_Word_Document.docx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Untertitel 2">
            <a:extLst>
              <a:ext uri="{FF2B5EF4-FFF2-40B4-BE49-F238E27FC236}">
                <a16:creationId xmlns:a16="http://schemas.microsoft.com/office/drawing/2014/main" id="{675B63F1-D4C3-4D14-B17C-DB7017179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0619" y="627063"/>
            <a:ext cx="9424987" cy="4451349"/>
          </a:xfrm>
        </p:spPr>
        <p:txBody>
          <a:bodyPr>
            <a:normAutofit fontScale="47500" lnSpcReduction="20000"/>
          </a:bodyPr>
          <a:lstStyle/>
          <a:p>
            <a:pPr>
              <a:buSzPct val="100000"/>
            </a:pPr>
            <a:r>
              <a:rPr lang="de-DE" altLang="de-DE" sz="8800" b="1" dirty="0">
                <a:solidFill>
                  <a:srgbClr val="002060"/>
                </a:solidFill>
                <a:latin typeface="Calibri" pitchFamily="34" charset="0"/>
              </a:rPr>
              <a:t>Fortbildung</a:t>
            </a:r>
            <a:r>
              <a:rPr lang="de-DE" altLang="de-DE" sz="7200" b="1" dirty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de-DE" altLang="de-DE" sz="8800" b="1" dirty="0">
                <a:solidFill>
                  <a:srgbClr val="002060"/>
                </a:solidFill>
                <a:latin typeface="Calibri" pitchFamily="34" charset="0"/>
              </a:rPr>
              <a:t>Bewegungslehre</a:t>
            </a:r>
            <a:br>
              <a:rPr lang="de-DE" altLang="de-DE" sz="7200" b="1" dirty="0">
                <a:solidFill>
                  <a:srgbClr val="002060"/>
                </a:solidFill>
                <a:latin typeface="Calibri" pitchFamily="34" charset="0"/>
              </a:rPr>
            </a:br>
            <a:r>
              <a:rPr lang="de-DE" altLang="de-DE" sz="7200" b="1" dirty="0">
                <a:solidFill>
                  <a:srgbClr val="002060"/>
                </a:solidFill>
                <a:latin typeface="Calibri" pitchFamily="34" charset="0"/>
              </a:rPr>
              <a:t>Abitur 2021</a:t>
            </a:r>
          </a:p>
          <a:p>
            <a:pPr>
              <a:buSzPct val="100000"/>
            </a:pPr>
            <a:br>
              <a:rPr lang="de-DE" altLang="de-DE" sz="6600" b="1" dirty="0">
                <a:solidFill>
                  <a:srgbClr val="002060"/>
                </a:solidFill>
                <a:latin typeface="Calibri" pitchFamily="34" charset="0"/>
              </a:rPr>
            </a:br>
            <a:br>
              <a:rPr lang="de-DE" altLang="de-DE" sz="6600" b="1" dirty="0">
                <a:solidFill>
                  <a:srgbClr val="002060"/>
                </a:solidFill>
                <a:latin typeface="Calibri" pitchFamily="34" charset="0"/>
              </a:rPr>
            </a:br>
            <a:r>
              <a:rPr lang="de-DE" altLang="de-DE" sz="6600" b="1" dirty="0">
                <a:solidFill>
                  <a:srgbClr val="002060"/>
                </a:solidFill>
                <a:latin typeface="Calibri" pitchFamily="34" charset="0"/>
              </a:rPr>
              <a:t>November/Dezember 2019</a:t>
            </a:r>
          </a:p>
          <a:p>
            <a:pPr>
              <a:buSzPct val="100000"/>
            </a:pPr>
            <a:endParaRPr lang="de-DE" altLang="de-DE" sz="6600" b="1" dirty="0">
              <a:solidFill>
                <a:srgbClr val="002060"/>
              </a:solidFill>
              <a:latin typeface="Calibri" pitchFamily="34" charset="0"/>
            </a:endParaRPr>
          </a:p>
          <a:p>
            <a:pPr>
              <a:buSzPct val="100000"/>
            </a:pPr>
            <a:r>
              <a:rPr lang="de-DE" altLang="de-DE" sz="4400" b="1" dirty="0">
                <a:solidFill>
                  <a:srgbClr val="002060"/>
                </a:solidFill>
                <a:latin typeface="Calibri" pitchFamily="34" charset="0"/>
              </a:rPr>
              <a:t>Frank Bächle</a:t>
            </a:r>
          </a:p>
          <a:p>
            <a:pPr>
              <a:buSzPct val="100000"/>
            </a:pPr>
            <a:r>
              <a:rPr lang="de-DE" altLang="de-DE" sz="4400" b="1" dirty="0">
                <a:solidFill>
                  <a:srgbClr val="002060"/>
                </a:solidFill>
                <a:latin typeface="Calibri" pitchFamily="34" charset="0"/>
              </a:rPr>
              <a:t>Eckhard Bollhauer</a:t>
            </a:r>
          </a:p>
          <a:p>
            <a:pPr>
              <a:buSzPct val="100000"/>
            </a:pPr>
            <a:r>
              <a:rPr lang="de-DE" altLang="de-DE" sz="4400" b="1" dirty="0">
                <a:solidFill>
                  <a:srgbClr val="002060"/>
                </a:solidFill>
                <a:latin typeface="Calibri" pitchFamily="34" charset="0"/>
              </a:rPr>
              <a:t>Christoph </a:t>
            </a:r>
            <a:r>
              <a:rPr lang="de-DE" altLang="de-DE" sz="4400" b="1" dirty="0" err="1">
                <a:solidFill>
                  <a:srgbClr val="002060"/>
                </a:solidFill>
                <a:latin typeface="Calibri" pitchFamily="34" charset="0"/>
              </a:rPr>
              <a:t>Hempfer</a:t>
            </a:r>
            <a:endParaRPr lang="de-DE" altLang="de-DE" sz="4400" b="1" dirty="0">
              <a:solidFill>
                <a:srgbClr val="002060"/>
              </a:solidFill>
              <a:latin typeface="Calibri" pitchFamily="34" charset="0"/>
            </a:endParaRPr>
          </a:p>
          <a:p>
            <a:pPr>
              <a:buSzPct val="100000"/>
            </a:pPr>
            <a:r>
              <a:rPr lang="de-DE" altLang="de-DE" sz="4400" b="1" dirty="0">
                <a:solidFill>
                  <a:srgbClr val="002060"/>
                </a:solidFill>
                <a:latin typeface="Calibri" pitchFamily="34" charset="0"/>
              </a:rPr>
              <a:t>Andreas Wenz</a:t>
            </a:r>
          </a:p>
          <a:p>
            <a:pPr>
              <a:buSzPct val="100000"/>
            </a:pPr>
            <a:r>
              <a:rPr lang="de-DE" altLang="de-DE" sz="4400" b="1" dirty="0">
                <a:solidFill>
                  <a:srgbClr val="002060"/>
                </a:solidFill>
                <a:latin typeface="Calibri" pitchFamily="34" charset="0"/>
              </a:rPr>
              <a:t>Georg Zwirner</a:t>
            </a:r>
            <a:endParaRPr lang="de-DE" sz="4400" dirty="0">
              <a:solidFill>
                <a:schemeClr val="tx1"/>
              </a:solidFill>
            </a:endParaRPr>
          </a:p>
        </p:txBody>
      </p:sp>
      <p:sp>
        <p:nvSpPr>
          <p:cNvPr id="9219" name="Titel 1">
            <a:extLst>
              <a:ext uri="{FF2B5EF4-FFF2-40B4-BE49-F238E27FC236}">
                <a16:creationId xmlns:a16="http://schemas.microsoft.com/office/drawing/2014/main" id="{F63AAD34-E24B-433D-9549-3A75B6A70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4112" y="5256213"/>
            <a:ext cx="6858000" cy="1225550"/>
          </a:xfrm>
        </p:spPr>
        <p:txBody>
          <a:bodyPr>
            <a:noAutofit/>
          </a:bodyPr>
          <a:lstStyle/>
          <a:p>
            <a:pPr eaLnBrk="1" hangingPunct="1"/>
            <a:r>
              <a:rPr lang="de-DE" altLang="de-DE" sz="3600" b="1" dirty="0"/>
              <a:t>Leistungsfach Sport 2019 – 2021</a:t>
            </a:r>
            <a:br>
              <a:rPr lang="de-DE" altLang="de-DE" sz="3600" b="1" dirty="0"/>
            </a:br>
            <a:r>
              <a:rPr lang="de-DE" altLang="de-DE" sz="3600" dirty="0"/>
              <a:t>- fünfstündig -</a:t>
            </a:r>
          </a:p>
        </p:txBody>
      </p:sp>
    </p:spTree>
    <p:extLst>
      <p:ext uri="{BB962C8B-B14F-4D97-AF65-F5344CB8AC3E}">
        <p14:creationId xmlns:p14="http://schemas.microsoft.com/office/powerpoint/2010/main" val="3571726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873646"/>
            <a:ext cx="2339330" cy="2339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3600" b="1" dirty="0">
                <a:solidFill>
                  <a:srgbClr val="002060"/>
                </a:solidFill>
              </a:rPr>
              <a:t>Fragen zum Leistungsfach oder Basisfach Sport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52624" y="1769888"/>
            <a:ext cx="8463856" cy="5043488"/>
          </a:xfrm>
        </p:spPr>
        <p:txBody>
          <a:bodyPr/>
          <a:lstStyle/>
          <a:p>
            <a:pPr marL="0" indent="0">
              <a:lnSpc>
                <a:spcPct val="80000"/>
              </a:lnSpc>
              <a:spcBef>
                <a:spcPts val="6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de-DE" altLang="de-DE" sz="2400" b="1" dirty="0">
                <a:solidFill>
                  <a:srgbClr val="002060"/>
                </a:solidFill>
              </a:rPr>
              <a:t>RP Stuttgart</a:t>
            </a: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de-DE" altLang="de-DE" sz="2400" b="1" dirty="0">
              <a:solidFill>
                <a:srgbClr val="002060"/>
              </a:solidFill>
            </a:endParaRPr>
          </a:p>
          <a:p>
            <a:pPr marL="741363" lvl="1" indent="-341313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de-DE" altLang="de-DE" dirty="0">
                <a:solidFill>
                  <a:srgbClr val="002060"/>
                </a:solidFill>
              </a:rPr>
              <a:t>Fachreferentin: Carolin Ziegler</a:t>
            </a:r>
          </a:p>
          <a:p>
            <a:pPr marL="400050" lvl="1" indent="0">
              <a:lnSpc>
                <a:spcPct val="80000"/>
              </a:lnSpc>
              <a:spcBef>
                <a:spcPts val="6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de-DE" altLang="de-DE" dirty="0">
                <a:solidFill>
                  <a:srgbClr val="002060"/>
                </a:solidFill>
              </a:rPr>
              <a:t> </a:t>
            </a:r>
            <a:endParaRPr lang="de-DE" altLang="de-DE" sz="2400" b="1" dirty="0">
              <a:solidFill>
                <a:srgbClr val="002060"/>
              </a:solidFill>
            </a:endParaRPr>
          </a:p>
          <a:p>
            <a:pPr marL="741363" lvl="1" indent="-341313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de-DE" altLang="de-DE" dirty="0">
                <a:solidFill>
                  <a:srgbClr val="002060"/>
                </a:solidFill>
              </a:rPr>
              <a:t>https://rp.baden-wuerttemberg.de/rps/Abt7/Ref75/Fachberater/Seiten/Sport.aspx</a:t>
            </a:r>
          </a:p>
          <a:p>
            <a:pPr marL="741363" lvl="1" indent="-341313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de-DE" altLang="de-DE" dirty="0">
              <a:solidFill>
                <a:srgbClr val="002060"/>
              </a:solidFill>
            </a:endParaRPr>
          </a:p>
          <a:p>
            <a:pPr indent="-341313">
              <a:lnSpc>
                <a:spcPct val="80000"/>
              </a:lnSpc>
              <a:spcBef>
                <a:spcPts val="600"/>
              </a:spcBef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de-DE" altLang="de-DE" sz="2400" dirty="0">
              <a:solidFill>
                <a:srgbClr val="002060"/>
              </a:solidFill>
            </a:endParaRPr>
          </a:p>
          <a:p>
            <a:pPr indent="-341313">
              <a:lnSpc>
                <a:spcPct val="80000"/>
              </a:lnSpc>
              <a:spcBef>
                <a:spcPts val="600"/>
              </a:spcBef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de-DE" altLang="de-DE" sz="2400" dirty="0">
              <a:solidFill>
                <a:srgbClr val="002060"/>
              </a:solidFill>
            </a:endParaRPr>
          </a:p>
          <a:p>
            <a:pPr indent="-341313">
              <a:lnSpc>
                <a:spcPct val="80000"/>
              </a:lnSpc>
              <a:spcBef>
                <a:spcPts val="600"/>
              </a:spcBef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de-DE" altLang="de-DE" sz="2400" dirty="0"/>
          </a:p>
        </p:txBody>
      </p:sp>
    </p:spTree>
    <p:extLst>
      <p:ext uri="{BB962C8B-B14F-4D97-AF65-F5344CB8AC3E}">
        <p14:creationId xmlns:p14="http://schemas.microsoft.com/office/powerpoint/2010/main" val="12401913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3600" b="1" dirty="0">
                <a:solidFill>
                  <a:srgbClr val="002060"/>
                </a:solidFill>
              </a:rPr>
              <a:t>Facherlass für die </a:t>
            </a:r>
            <a:br>
              <a:rPr lang="de-DE" altLang="de-DE" sz="3600" b="1" dirty="0">
                <a:solidFill>
                  <a:srgbClr val="002060"/>
                </a:solidFill>
              </a:rPr>
            </a:br>
            <a:r>
              <a:rPr lang="de-DE" altLang="de-DE" sz="3600" b="1" dirty="0">
                <a:solidFill>
                  <a:srgbClr val="002060"/>
                </a:solidFill>
              </a:rPr>
              <a:t>schriftliche Abiturprüfung 2021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024064" y="1643063"/>
            <a:ext cx="8643937" cy="4997450"/>
          </a:xfrm>
        </p:spPr>
        <p:txBody>
          <a:bodyPr/>
          <a:lstStyle/>
          <a:p>
            <a:pPr>
              <a:buFont typeface="Times New Roman" panose="02020603050405020304" pitchFamily="18" charset="0"/>
              <a:buNone/>
              <a:defRPr/>
            </a:pPr>
            <a:endParaRPr lang="de-DE" sz="2400" dirty="0">
              <a:solidFill>
                <a:srgbClr val="002060"/>
              </a:solidFill>
            </a:endParaRPr>
          </a:p>
          <a:p>
            <a:pPr>
              <a:buFont typeface="Times New Roman" panose="02020603050405020304" pitchFamily="18" charset="0"/>
              <a:buNone/>
              <a:defRPr/>
            </a:pPr>
            <a:endParaRPr lang="de-DE" sz="24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de-DE" sz="2400" dirty="0">
                <a:solidFill>
                  <a:srgbClr val="002060"/>
                </a:solidFill>
              </a:rPr>
              <a:t>1. „Neue“ Struktur der Abituraufgaben (seit 2014)</a:t>
            </a:r>
          </a:p>
          <a:p>
            <a:pPr marL="0" indent="0">
              <a:buNone/>
              <a:defRPr/>
            </a:pPr>
            <a:r>
              <a:rPr lang="de-DE" sz="2400" dirty="0">
                <a:solidFill>
                  <a:srgbClr val="002060"/>
                </a:solidFill>
              </a:rPr>
              <a:t>2. Schwerpunktthemen </a:t>
            </a:r>
          </a:p>
          <a:p>
            <a:pPr marL="0" indent="0">
              <a:buNone/>
              <a:defRPr/>
            </a:pPr>
            <a:r>
              <a:rPr lang="de-DE" sz="2400" dirty="0">
                <a:solidFill>
                  <a:srgbClr val="002060"/>
                </a:solidFill>
              </a:rPr>
              <a:t>	Trainingslehre: Ausdauer und Schnelligkeit </a:t>
            </a:r>
          </a:p>
          <a:p>
            <a:pPr marL="0" indent="0">
              <a:buNone/>
              <a:defRPr/>
            </a:pPr>
            <a:r>
              <a:rPr lang="de-DE" sz="2400" dirty="0">
                <a:solidFill>
                  <a:srgbClr val="002060"/>
                </a:solidFill>
              </a:rPr>
              <a:t>	Bewegungslehre: Werfen (wieder „neu“)</a:t>
            </a:r>
          </a:p>
          <a:p>
            <a:pPr marL="457200" indent="-457200">
              <a:buNone/>
              <a:defRPr/>
            </a:pPr>
            <a:r>
              <a:rPr lang="de-DE" sz="2400" dirty="0">
                <a:solidFill>
                  <a:srgbClr val="002060"/>
                </a:solidFill>
              </a:rPr>
              <a:t>3. „Neue“ Korrekturrichtlinien seit 2018</a:t>
            </a:r>
          </a:p>
          <a:p>
            <a:pPr>
              <a:buFont typeface="Times New Roman" panose="02020603050405020304" pitchFamily="18" charset="0"/>
              <a:buChar char="•"/>
              <a:defRPr/>
            </a:pPr>
            <a:endParaRPr lang="de-DE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1340768"/>
            <a:ext cx="1512168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3600" b="1" dirty="0">
                <a:solidFill>
                  <a:srgbClr val="002060"/>
                </a:solidFill>
              </a:rPr>
              <a:t>Facherlass für die </a:t>
            </a:r>
            <a:br>
              <a:rPr lang="de-DE" altLang="de-DE" sz="3600" b="1" dirty="0">
                <a:solidFill>
                  <a:srgbClr val="002060"/>
                </a:solidFill>
              </a:rPr>
            </a:br>
            <a:r>
              <a:rPr lang="de-DE" altLang="de-DE" sz="3600" b="1" dirty="0">
                <a:solidFill>
                  <a:srgbClr val="002060"/>
                </a:solidFill>
              </a:rPr>
              <a:t>schriftliche Abiturprüfung 2021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024064" y="1643063"/>
            <a:ext cx="8643937" cy="4997450"/>
          </a:xfrm>
        </p:spPr>
        <p:txBody>
          <a:bodyPr/>
          <a:lstStyle/>
          <a:p>
            <a:pPr>
              <a:buFont typeface="Times New Roman" panose="02020603050405020304" pitchFamily="18" charset="0"/>
              <a:buNone/>
              <a:defRPr/>
            </a:pPr>
            <a:endParaRPr lang="de-DE" sz="2400" dirty="0">
              <a:solidFill>
                <a:srgbClr val="002060"/>
              </a:solidFill>
            </a:endParaRPr>
          </a:p>
          <a:p>
            <a:pPr>
              <a:buFont typeface="Times New Roman" panose="02020603050405020304" pitchFamily="18" charset="0"/>
              <a:buNone/>
              <a:defRPr/>
            </a:pPr>
            <a:endParaRPr lang="de-DE" sz="24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de-DE" sz="2400" dirty="0">
                <a:solidFill>
                  <a:srgbClr val="002060"/>
                </a:solidFill>
              </a:rPr>
              <a:t>1. „Neue“ Struktur der Abituraufgaben (seit 2014)</a:t>
            </a:r>
          </a:p>
          <a:p>
            <a:pPr marL="0" indent="0">
              <a:buNone/>
              <a:defRPr/>
            </a:pPr>
            <a:endParaRPr lang="de-DE" sz="2400" dirty="0">
              <a:solidFill>
                <a:srgbClr val="002060"/>
              </a:solidFill>
            </a:endParaRPr>
          </a:p>
          <a:p>
            <a:pPr>
              <a:buFont typeface="Times New Roman" panose="02020603050405020304" pitchFamily="18" charset="0"/>
              <a:buChar char="•"/>
              <a:defRPr/>
            </a:pPr>
            <a:endParaRPr lang="de-DE" sz="2400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1340768"/>
            <a:ext cx="1512168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Objekt 1"/>
          <p:cNvGraphicFramePr>
            <a:graphicFrameLocks noChangeAspect="1"/>
          </p:cNvGraphicFramePr>
          <p:nvPr/>
        </p:nvGraphicFramePr>
        <p:xfrm>
          <a:off x="685330" y="3356992"/>
          <a:ext cx="10019182" cy="2520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5" imgW="5932893" imgH="1492254" progId="Word.Document.12">
                  <p:embed/>
                </p:oleObj>
              </mc:Choice>
              <mc:Fallback>
                <p:oleObj r:id="rId5" imgW="5932893" imgH="1492254" progId="Word.Document.12">
                  <p:embed/>
                  <p:pic>
                    <p:nvPicPr>
                      <p:cNvPr id="2" name="Objek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330" y="3356992"/>
                        <a:ext cx="10019182" cy="2520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359920" y="5805264"/>
            <a:ext cx="6840537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284163" indent="-284163">
              <a:tabLst>
                <a:tab pos="284163" algn="l"/>
                <a:tab pos="1198563" algn="l"/>
                <a:tab pos="2112963" algn="l"/>
                <a:tab pos="3027363" algn="l"/>
                <a:tab pos="3941763" algn="l"/>
                <a:tab pos="4856163" algn="l"/>
                <a:tab pos="5770563" algn="l"/>
                <a:tab pos="6684963" algn="l"/>
                <a:tab pos="7599363" algn="l"/>
                <a:tab pos="8513763" algn="l"/>
                <a:tab pos="9428163" algn="l"/>
                <a:tab pos="10342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>
              <a:tabLst>
                <a:tab pos="284163" algn="l"/>
                <a:tab pos="1198563" algn="l"/>
                <a:tab pos="2112963" algn="l"/>
                <a:tab pos="3027363" algn="l"/>
                <a:tab pos="3941763" algn="l"/>
                <a:tab pos="4856163" algn="l"/>
                <a:tab pos="5770563" algn="l"/>
                <a:tab pos="6684963" algn="l"/>
                <a:tab pos="7599363" algn="l"/>
                <a:tab pos="8513763" algn="l"/>
                <a:tab pos="9428163" algn="l"/>
                <a:tab pos="10342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>
              <a:tabLst>
                <a:tab pos="284163" algn="l"/>
                <a:tab pos="1198563" algn="l"/>
                <a:tab pos="2112963" algn="l"/>
                <a:tab pos="3027363" algn="l"/>
                <a:tab pos="3941763" algn="l"/>
                <a:tab pos="4856163" algn="l"/>
                <a:tab pos="5770563" algn="l"/>
                <a:tab pos="6684963" algn="l"/>
                <a:tab pos="7599363" algn="l"/>
                <a:tab pos="8513763" algn="l"/>
                <a:tab pos="9428163" algn="l"/>
                <a:tab pos="10342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>
              <a:tabLst>
                <a:tab pos="284163" algn="l"/>
                <a:tab pos="1198563" algn="l"/>
                <a:tab pos="2112963" algn="l"/>
                <a:tab pos="3027363" algn="l"/>
                <a:tab pos="3941763" algn="l"/>
                <a:tab pos="4856163" algn="l"/>
                <a:tab pos="5770563" algn="l"/>
                <a:tab pos="6684963" algn="l"/>
                <a:tab pos="7599363" algn="l"/>
                <a:tab pos="8513763" algn="l"/>
                <a:tab pos="9428163" algn="l"/>
                <a:tab pos="10342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>
              <a:tabLst>
                <a:tab pos="284163" algn="l"/>
                <a:tab pos="1198563" algn="l"/>
                <a:tab pos="2112963" algn="l"/>
                <a:tab pos="3027363" algn="l"/>
                <a:tab pos="3941763" algn="l"/>
                <a:tab pos="4856163" algn="l"/>
                <a:tab pos="5770563" algn="l"/>
                <a:tab pos="6684963" algn="l"/>
                <a:tab pos="7599363" algn="l"/>
                <a:tab pos="8513763" algn="l"/>
                <a:tab pos="9428163" algn="l"/>
                <a:tab pos="10342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84163" algn="l"/>
                <a:tab pos="1198563" algn="l"/>
                <a:tab pos="2112963" algn="l"/>
                <a:tab pos="3027363" algn="l"/>
                <a:tab pos="3941763" algn="l"/>
                <a:tab pos="4856163" algn="l"/>
                <a:tab pos="5770563" algn="l"/>
                <a:tab pos="6684963" algn="l"/>
                <a:tab pos="7599363" algn="l"/>
                <a:tab pos="8513763" algn="l"/>
                <a:tab pos="9428163" algn="l"/>
                <a:tab pos="10342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84163" algn="l"/>
                <a:tab pos="1198563" algn="l"/>
                <a:tab pos="2112963" algn="l"/>
                <a:tab pos="3027363" algn="l"/>
                <a:tab pos="3941763" algn="l"/>
                <a:tab pos="4856163" algn="l"/>
                <a:tab pos="5770563" algn="l"/>
                <a:tab pos="6684963" algn="l"/>
                <a:tab pos="7599363" algn="l"/>
                <a:tab pos="8513763" algn="l"/>
                <a:tab pos="9428163" algn="l"/>
                <a:tab pos="10342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84163" algn="l"/>
                <a:tab pos="1198563" algn="l"/>
                <a:tab pos="2112963" algn="l"/>
                <a:tab pos="3027363" algn="l"/>
                <a:tab pos="3941763" algn="l"/>
                <a:tab pos="4856163" algn="l"/>
                <a:tab pos="5770563" algn="l"/>
                <a:tab pos="6684963" algn="l"/>
                <a:tab pos="7599363" algn="l"/>
                <a:tab pos="8513763" algn="l"/>
                <a:tab pos="9428163" algn="l"/>
                <a:tab pos="10342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84163" algn="l"/>
                <a:tab pos="1198563" algn="l"/>
                <a:tab pos="2112963" algn="l"/>
                <a:tab pos="3027363" algn="l"/>
                <a:tab pos="3941763" algn="l"/>
                <a:tab pos="4856163" algn="l"/>
                <a:tab pos="5770563" algn="l"/>
                <a:tab pos="6684963" algn="l"/>
                <a:tab pos="7599363" algn="l"/>
                <a:tab pos="8513763" algn="l"/>
                <a:tab pos="9428163" algn="l"/>
                <a:tab pos="10342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</a:pPr>
            <a:r>
              <a:rPr lang="de-DE" altLang="de-DE" sz="2400" dirty="0">
                <a:solidFill>
                  <a:srgbClr val="000000"/>
                </a:solidFill>
                <a:latin typeface="Calibri" pitchFamily="34" charset="0"/>
                <a:sym typeface="Wingdings" pitchFamily="2" charset="2"/>
              </a:rPr>
              <a:t> Summe: 60 Verrechnungspunkte !!!</a:t>
            </a:r>
            <a:endParaRPr lang="de-DE" altLang="de-DE" sz="24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10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3600" b="1" dirty="0">
                <a:solidFill>
                  <a:srgbClr val="002060"/>
                </a:solidFill>
              </a:rPr>
              <a:t>Facherlass für die </a:t>
            </a:r>
            <a:br>
              <a:rPr lang="de-DE" altLang="de-DE" sz="3600" b="1" dirty="0">
                <a:solidFill>
                  <a:srgbClr val="002060"/>
                </a:solidFill>
              </a:rPr>
            </a:br>
            <a:r>
              <a:rPr lang="de-DE" altLang="de-DE" sz="3600" b="1" dirty="0">
                <a:solidFill>
                  <a:srgbClr val="002060"/>
                </a:solidFill>
              </a:rPr>
              <a:t>schriftliche Abiturprüfung 2021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024064" y="1643063"/>
            <a:ext cx="8643937" cy="4997450"/>
          </a:xfrm>
        </p:spPr>
        <p:txBody>
          <a:bodyPr/>
          <a:lstStyle/>
          <a:p>
            <a:pPr>
              <a:buFont typeface="Times New Roman" panose="02020603050405020304" pitchFamily="18" charset="0"/>
              <a:buNone/>
              <a:defRPr/>
            </a:pPr>
            <a:endParaRPr lang="de-DE" sz="2400" dirty="0">
              <a:solidFill>
                <a:srgbClr val="002060"/>
              </a:solidFill>
            </a:endParaRPr>
          </a:p>
          <a:p>
            <a:pPr>
              <a:buFont typeface="Times New Roman" panose="02020603050405020304" pitchFamily="18" charset="0"/>
              <a:buNone/>
              <a:defRPr/>
            </a:pPr>
            <a:endParaRPr lang="de-DE" sz="24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de-DE" sz="2400" dirty="0">
                <a:solidFill>
                  <a:srgbClr val="002060"/>
                </a:solidFill>
              </a:rPr>
              <a:t>2. Schwerpunktthemen – Themenfeld I: </a:t>
            </a:r>
          </a:p>
          <a:p>
            <a:pPr marL="400050" lvl="1" indent="0">
              <a:buNone/>
              <a:tabLst>
                <a:tab pos="450850" algn="l"/>
              </a:tabLst>
              <a:defRPr/>
            </a:pPr>
            <a:r>
              <a:rPr lang="de-DE" sz="2000" dirty="0">
                <a:solidFill>
                  <a:srgbClr val="002060"/>
                </a:solidFill>
              </a:rPr>
              <a:t>Erklärung der Grundlagen und Bedeutung der vier physischen Leistungsfaktoren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Ausdauer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Kraft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Schnelligkeit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Beweglichkeit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Allgemeine Gesetzmäßigkeiten des Trainings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Trainingsprinzipien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Zielbereiche des Sports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1340768"/>
            <a:ext cx="1512168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6708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3600" b="1" dirty="0">
                <a:solidFill>
                  <a:srgbClr val="002060"/>
                </a:solidFill>
              </a:rPr>
              <a:t>Facherlass für die </a:t>
            </a:r>
            <a:br>
              <a:rPr lang="de-DE" altLang="de-DE" sz="3600" b="1" dirty="0">
                <a:solidFill>
                  <a:srgbClr val="002060"/>
                </a:solidFill>
              </a:rPr>
            </a:br>
            <a:r>
              <a:rPr lang="de-DE" altLang="de-DE" sz="3600" b="1" dirty="0">
                <a:solidFill>
                  <a:srgbClr val="002060"/>
                </a:solidFill>
              </a:rPr>
              <a:t>schriftliche Abiturprüfung 2021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024064" y="1643063"/>
            <a:ext cx="8643937" cy="4997450"/>
          </a:xfrm>
        </p:spPr>
        <p:txBody>
          <a:bodyPr/>
          <a:lstStyle/>
          <a:p>
            <a:pPr>
              <a:buFont typeface="Times New Roman" panose="02020603050405020304" pitchFamily="18" charset="0"/>
              <a:buNone/>
              <a:defRPr/>
            </a:pPr>
            <a:endParaRPr lang="de-DE" sz="2400" dirty="0">
              <a:solidFill>
                <a:srgbClr val="002060"/>
              </a:solidFill>
            </a:endParaRPr>
          </a:p>
          <a:p>
            <a:pPr>
              <a:buFont typeface="Times New Roman" panose="02020603050405020304" pitchFamily="18" charset="0"/>
              <a:buNone/>
              <a:defRPr/>
            </a:pPr>
            <a:endParaRPr lang="de-DE" sz="24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de-DE" sz="2400" dirty="0">
                <a:solidFill>
                  <a:srgbClr val="002060"/>
                </a:solidFill>
              </a:rPr>
              <a:t>2. Schwerpunktthemen – Themenfeld I: </a:t>
            </a:r>
          </a:p>
          <a:p>
            <a:pPr marL="400050" lvl="1" indent="0">
              <a:buNone/>
              <a:tabLst>
                <a:tab pos="450850" algn="l"/>
              </a:tabLst>
              <a:defRPr/>
            </a:pPr>
            <a:r>
              <a:rPr lang="de-DE" sz="2000" dirty="0">
                <a:solidFill>
                  <a:srgbClr val="002060"/>
                </a:solidFill>
              </a:rPr>
              <a:t>Erklärung der Grundlagen und Bedeutung der vier physischen Leistungsfaktoren</a:t>
            </a:r>
          </a:p>
          <a:p>
            <a:pPr marL="857250" lvl="1" indent="-457200">
              <a:defRPr/>
            </a:pPr>
            <a:r>
              <a:rPr lang="de-DE" sz="2000" b="1" dirty="0">
                <a:solidFill>
                  <a:srgbClr val="002060"/>
                </a:solidFill>
              </a:rPr>
              <a:t>Ausdauer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Kraft</a:t>
            </a:r>
          </a:p>
          <a:p>
            <a:pPr marL="857250" lvl="1" indent="-457200">
              <a:defRPr/>
            </a:pPr>
            <a:r>
              <a:rPr lang="de-DE" sz="2000" b="1" dirty="0">
                <a:solidFill>
                  <a:srgbClr val="002060"/>
                </a:solidFill>
              </a:rPr>
              <a:t>Schnelligkeit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Beweglichkeit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Allgemeine Gesetzmäßigkeiten des Trainings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Trainingsprinzipien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Zielbereiche des Sports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1340768"/>
            <a:ext cx="1512168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 rot="695769">
            <a:off x="5992447" y="3768548"/>
            <a:ext cx="3528392" cy="14773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00B050"/>
                </a:solidFill>
              </a:rPr>
              <a:t>Anwendung von Trainingszielen, -grundsätzen, -methoden, </a:t>
            </a:r>
          </a:p>
          <a:p>
            <a:r>
              <a:rPr lang="de-DE" b="1" dirty="0">
                <a:solidFill>
                  <a:srgbClr val="00B050"/>
                </a:solidFill>
              </a:rPr>
              <a:t>-mitteln und -wirkungen nur in den Anwendungsfeldern Ausdauer und Schnelligkeit</a:t>
            </a:r>
          </a:p>
        </p:txBody>
      </p:sp>
    </p:spTree>
    <p:extLst>
      <p:ext uri="{BB962C8B-B14F-4D97-AF65-F5344CB8AC3E}">
        <p14:creationId xmlns:p14="http://schemas.microsoft.com/office/powerpoint/2010/main" val="1587373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z="3600" b="1" dirty="0">
                <a:solidFill>
                  <a:srgbClr val="002060"/>
                </a:solidFill>
              </a:rPr>
              <a:t>Facherlass für die </a:t>
            </a:r>
            <a:br>
              <a:rPr lang="de-DE" altLang="de-DE" sz="3600" b="1" dirty="0">
                <a:solidFill>
                  <a:srgbClr val="002060"/>
                </a:solidFill>
              </a:rPr>
            </a:br>
            <a:r>
              <a:rPr lang="de-DE" altLang="de-DE" sz="3600" b="1" dirty="0">
                <a:solidFill>
                  <a:srgbClr val="002060"/>
                </a:solidFill>
              </a:rPr>
              <a:t>schriftliche Abiturprüfung 2021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024064" y="1643063"/>
            <a:ext cx="8643937" cy="4997450"/>
          </a:xfrm>
        </p:spPr>
        <p:txBody>
          <a:bodyPr/>
          <a:lstStyle/>
          <a:p>
            <a:pPr>
              <a:buFont typeface="Times New Roman" panose="02020603050405020304" pitchFamily="18" charset="0"/>
              <a:buNone/>
              <a:defRPr/>
            </a:pPr>
            <a:endParaRPr lang="de-DE" sz="2400" dirty="0">
              <a:solidFill>
                <a:srgbClr val="002060"/>
              </a:solidFill>
            </a:endParaRPr>
          </a:p>
          <a:p>
            <a:pPr>
              <a:buFont typeface="Times New Roman" panose="02020603050405020304" pitchFamily="18" charset="0"/>
              <a:buNone/>
              <a:defRPr/>
            </a:pPr>
            <a:endParaRPr lang="de-DE" sz="24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de-DE" sz="2400" dirty="0">
                <a:solidFill>
                  <a:srgbClr val="002060"/>
                </a:solidFill>
              </a:rPr>
              <a:t>2. Schwerpunktthemen – Themenfeld I: </a:t>
            </a:r>
          </a:p>
          <a:p>
            <a:pPr marL="400050" lvl="1" indent="0">
              <a:buNone/>
              <a:tabLst>
                <a:tab pos="450850" algn="l"/>
              </a:tabLst>
              <a:defRPr/>
            </a:pPr>
            <a:r>
              <a:rPr lang="de-DE" sz="2000" dirty="0">
                <a:solidFill>
                  <a:srgbClr val="002060"/>
                </a:solidFill>
              </a:rPr>
              <a:t>Erklärung der Grundlagen und Bedeutung der vier physischen Leistungsfaktoren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Ausdauer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Kraft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Schnelligkeit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Beweglichkeit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Allgemeine Gesetzmäßigkeiten des Trainings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Trainingsprinzipien</a:t>
            </a:r>
          </a:p>
          <a:p>
            <a:pPr marL="857250" lvl="1" indent="-457200">
              <a:defRPr/>
            </a:pPr>
            <a:r>
              <a:rPr lang="de-DE" sz="2000" dirty="0">
                <a:solidFill>
                  <a:srgbClr val="002060"/>
                </a:solidFill>
              </a:rPr>
              <a:t>Zielbereiche des Sports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1340768"/>
            <a:ext cx="1512168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 rot="695769">
            <a:off x="5992447" y="3768548"/>
            <a:ext cx="3528392" cy="1477328"/>
          </a:xfrm>
          <a:prstGeom prst="rect">
            <a:avLst/>
          </a:prstGeom>
          <a:solidFill>
            <a:srgbClr val="EBDBE5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Nicht relevant für das schriftliche Abitur 2021 sind die Themen:</a:t>
            </a:r>
          </a:p>
          <a:p>
            <a:pPr marL="285750" indent="-285750">
              <a:buFontTx/>
              <a:buChar char="-"/>
            </a:pPr>
            <a:r>
              <a:rPr lang="de-DE" b="1" dirty="0">
                <a:solidFill>
                  <a:srgbClr val="FF0000"/>
                </a:solidFill>
              </a:rPr>
              <a:t>Krafttraining</a:t>
            </a:r>
          </a:p>
          <a:p>
            <a:pPr marL="285750" indent="-285750">
              <a:buFontTx/>
              <a:buChar char="-"/>
            </a:pPr>
            <a:r>
              <a:rPr lang="de-DE" b="1" dirty="0">
                <a:solidFill>
                  <a:srgbClr val="FF0000"/>
                </a:solidFill>
              </a:rPr>
              <a:t>Beweglichkeitstraining</a:t>
            </a:r>
          </a:p>
          <a:p>
            <a:pPr marL="285750" indent="-285750">
              <a:buFontTx/>
              <a:buChar char="-"/>
            </a:pPr>
            <a:r>
              <a:rPr lang="de-DE" b="1" dirty="0">
                <a:solidFill>
                  <a:srgbClr val="FF0000"/>
                </a:solidFill>
              </a:rPr>
              <a:t>Koordination </a:t>
            </a:r>
          </a:p>
        </p:txBody>
      </p:sp>
    </p:spTree>
    <p:extLst>
      <p:ext uri="{BB962C8B-B14F-4D97-AF65-F5344CB8AC3E}">
        <p14:creationId xmlns:p14="http://schemas.microsoft.com/office/powerpoint/2010/main" val="3261491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el 1"/>
          <p:cNvSpPr>
            <a:spLocks noGrp="1"/>
          </p:cNvSpPr>
          <p:nvPr>
            <p:ph type="title"/>
          </p:nvPr>
        </p:nvSpPr>
        <p:spPr>
          <a:xfrm>
            <a:off x="1981201" y="128588"/>
            <a:ext cx="8228013" cy="996950"/>
          </a:xfrm>
        </p:spPr>
        <p:txBody>
          <a:bodyPr/>
          <a:lstStyle/>
          <a:p>
            <a:r>
              <a:rPr lang="de-DE" altLang="de-DE" sz="3600" b="1" dirty="0">
                <a:solidFill>
                  <a:srgbClr val="002060"/>
                </a:solidFill>
              </a:rPr>
              <a:t>Ausblick  Sportabitur 2022</a:t>
            </a:r>
          </a:p>
        </p:txBody>
      </p:sp>
      <p:sp>
        <p:nvSpPr>
          <p:cNvPr id="22531" name="Inhaltsplatzhalter 2"/>
          <p:cNvSpPr>
            <a:spLocks noGrp="1"/>
          </p:cNvSpPr>
          <p:nvPr>
            <p:ph idx="1"/>
          </p:nvPr>
        </p:nvSpPr>
        <p:spPr>
          <a:xfrm>
            <a:off x="901700" y="1600201"/>
            <a:ext cx="10236200" cy="42290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altLang="de-DE" sz="2400" b="1" dirty="0">
                <a:solidFill>
                  <a:srgbClr val="002060"/>
                </a:solidFill>
              </a:rPr>
              <a:t>Leistungsfach (5- stündig) </a:t>
            </a:r>
          </a:p>
          <a:p>
            <a:pPr marL="457200" lvl="1" indent="0">
              <a:buNone/>
            </a:pPr>
            <a:r>
              <a:rPr lang="de-DE" altLang="de-DE" dirty="0">
                <a:solidFill>
                  <a:srgbClr val="002060"/>
                </a:solidFill>
              </a:rPr>
              <a:t>Stundenverteilung</a:t>
            </a:r>
            <a:r>
              <a:rPr lang="de-DE" altLang="de-DE" b="1" dirty="0">
                <a:solidFill>
                  <a:srgbClr val="002060"/>
                </a:solidFill>
              </a:rPr>
              <a:t> :</a:t>
            </a:r>
            <a:r>
              <a:rPr lang="de-DE" altLang="de-DE" dirty="0">
                <a:solidFill>
                  <a:srgbClr val="002060"/>
                </a:solidFill>
              </a:rPr>
              <a:t> 	1 Std. Theorie</a:t>
            </a:r>
          </a:p>
          <a:p>
            <a:pPr marL="457200" lvl="1" indent="0">
              <a:buNone/>
            </a:pPr>
            <a:r>
              <a:rPr lang="de-DE" altLang="de-DE" dirty="0">
                <a:solidFill>
                  <a:srgbClr val="002060"/>
                </a:solidFill>
              </a:rPr>
              <a:t>				1 Std. Praxis-Theorie-Verknüpfung </a:t>
            </a:r>
          </a:p>
          <a:p>
            <a:pPr marL="0" indent="0">
              <a:buNone/>
            </a:pPr>
            <a:r>
              <a:rPr lang="de-DE" altLang="de-DE" sz="2400" dirty="0">
                <a:solidFill>
                  <a:srgbClr val="002060"/>
                </a:solidFill>
              </a:rPr>
              <a:t>				3 Std. Praxis</a:t>
            </a:r>
          </a:p>
          <a:p>
            <a:r>
              <a:rPr lang="de-DE" altLang="de-DE" sz="2400" dirty="0">
                <a:solidFill>
                  <a:srgbClr val="002060"/>
                </a:solidFill>
              </a:rPr>
              <a:t>Die Inhalte für Theorie und Praxis  bleiben noch bis zum Abitur 2022 wie bisher bestehen.</a:t>
            </a:r>
          </a:p>
          <a:p>
            <a:r>
              <a:rPr lang="de-DE" altLang="de-DE" sz="2400" dirty="0">
                <a:solidFill>
                  <a:srgbClr val="002060"/>
                </a:solidFill>
              </a:rPr>
              <a:t>Facherlass beachten, insbesondere bezüglich der Schwerpunktsetzung im Themenfeld I.</a:t>
            </a:r>
          </a:p>
          <a:p>
            <a:r>
              <a:rPr lang="de-DE" altLang="de-DE" sz="2400" dirty="0">
                <a:solidFill>
                  <a:srgbClr val="002060"/>
                </a:solidFill>
              </a:rPr>
              <a:t>Schwerpunkt im Themenfeld II: Werfen</a:t>
            </a:r>
          </a:p>
          <a:p>
            <a:pPr marL="0" indent="0">
              <a:buNone/>
            </a:pPr>
            <a:endParaRPr lang="de-DE" altLang="de-DE" sz="2400" dirty="0">
              <a:solidFill>
                <a:srgbClr val="002060"/>
              </a:solidFill>
            </a:endParaRPr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5837" y="260648"/>
            <a:ext cx="2088232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el 1"/>
          <p:cNvSpPr>
            <a:spLocks noGrp="1"/>
          </p:cNvSpPr>
          <p:nvPr>
            <p:ph type="title"/>
          </p:nvPr>
        </p:nvSpPr>
        <p:spPr>
          <a:xfrm>
            <a:off x="1919288" y="1"/>
            <a:ext cx="8228012" cy="1052513"/>
          </a:xfrm>
        </p:spPr>
        <p:txBody>
          <a:bodyPr/>
          <a:lstStyle/>
          <a:p>
            <a:r>
              <a:rPr lang="de-DE" altLang="de-DE" sz="3600" b="1" dirty="0">
                <a:solidFill>
                  <a:srgbClr val="002060"/>
                </a:solidFill>
              </a:rPr>
              <a:t>Ausblick  Sportabitur 2023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2313" y="981075"/>
            <a:ext cx="8228012" cy="5589588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de-DE" sz="2400" dirty="0">
                <a:solidFill>
                  <a:srgbClr val="002060"/>
                </a:solidFill>
              </a:rPr>
              <a:t>Theorie: 3 Inhaltsbereiche</a:t>
            </a:r>
          </a:p>
          <a:p>
            <a:pPr marL="457200" lvl="1" indent="0">
              <a:buNone/>
              <a:defRPr/>
            </a:pPr>
            <a:r>
              <a:rPr lang="de-DE" dirty="0">
                <a:solidFill>
                  <a:srgbClr val="002060"/>
                </a:solidFill>
              </a:rPr>
              <a:t>1. Wissen zur Realisierung des eigenen </a:t>
            </a:r>
          </a:p>
          <a:p>
            <a:pPr marL="457200" lvl="1" indent="0">
              <a:buNone/>
              <a:defRPr/>
            </a:pPr>
            <a:r>
              <a:rPr lang="de-DE" dirty="0">
                <a:solidFill>
                  <a:srgbClr val="002060"/>
                </a:solidFill>
              </a:rPr>
              <a:t>	sportlichen Handelns</a:t>
            </a:r>
          </a:p>
          <a:p>
            <a:pPr marL="1828800" lvl="3" indent="-514350">
              <a:buFontTx/>
              <a:buChar char="-"/>
              <a:defRPr/>
            </a:pPr>
            <a:r>
              <a:rPr lang="de-DE" sz="2400" dirty="0">
                <a:solidFill>
                  <a:srgbClr val="002060"/>
                </a:solidFill>
              </a:rPr>
              <a:t>Trainingslehre (deutlich mehr Gesundheitssport)</a:t>
            </a:r>
          </a:p>
          <a:p>
            <a:pPr marL="1828800" lvl="3" indent="-514350">
              <a:buFontTx/>
              <a:buChar char="-"/>
              <a:defRPr/>
            </a:pPr>
            <a:r>
              <a:rPr lang="de-DE" sz="2400" dirty="0">
                <a:solidFill>
                  <a:srgbClr val="002060"/>
                </a:solidFill>
              </a:rPr>
              <a:t>Bewegungslehre</a:t>
            </a:r>
          </a:p>
          <a:p>
            <a:pPr marL="971550" lvl="1" indent="-514350">
              <a:buNone/>
              <a:defRPr/>
            </a:pPr>
            <a:r>
              <a:rPr lang="de-DE" dirty="0">
                <a:solidFill>
                  <a:schemeClr val="bg2">
                    <a:lumMod val="75000"/>
                  </a:schemeClr>
                </a:solidFill>
              </a:rPr>
              <a:t>2. Wissen zum individuellen sportlichen Handeln </a:t>
            </a:r>
          </a:p>
          <a:p>
            <a:pPr marL="971550" lvl="1" indent="-514350">
              <a:buNone/>
              <a:defRPr/>
            </a:pPr>
            <a:r>
              <a:rPr lang="de-DE" dirty="0">
                <a:solidFill>
                  <a:schemeClr val="bg2">
                    <a:lumMod val="75000"/>
                  </a:schemeClr>
                </a:solidFill>
              </a:rPr>
              <a:t>	im sozialen Kontext</a:t>
            </a:r>
          </a:p>
          <a:p>
            <a:pPr marL="1828800" lvl="3" indent="-514350">
              <a:buFontTx/>
              <a:buChar char="-"/>
              <a:defRPr/>
            </a:pPr>
            <a:r>
              <a:rPr lang="de-DE" sz="2400" dirty="0">
                <a:solidFill>
                  <a:schemeClr val="bg2">
                    <a:lumMod val="75000"/>
                  </a:schemeClr>
                </a:solidFill>
              </a:rPr>
              <a:t>Regeln, Werte, Normen</a:t>
            </a:r>
          </a:p>
          <a:p>
            <a:pPr marL="1828800" lvl="3" indent="-514350">
              <a:buFontTx/>
              <a:buChar char="-"/>
              <a:defRPr/>
            </a:pPr>
            <a:r>
              <a:rPr lang="de-DE" sz="2400" dirty="0">
                <a:solidFill>
                  <a:schemeClr val="bg2">
                    <a:lumMod val="75000"/>
                  </a:schemeClr>
                </a:solidFill>
              </a:rPr>
              <a:t>Soziales Verhalten in Sportgruppen </a:t>
            </a:r>
          </a:p>
          <a:p>
            <a:pPr marL="971550" lvl="1" indent="-514350">
              <a:buNone/>
              <a:defRPr/>
            </a:pPr>
            <a:r>
              <a:rPr lang="de-DE" dirty="0">
                <a:solidFill>
                  <a:srgbClr val="002060"/>
                </a:solidFill>
              </a:rPr>
              <a:t>3. Wissen über den Sport im gesellschaftlichen Kontext</a:t>
            </a:r>
          </a:p>
          <a:p>
            <a:pPr marL="1828800" lvl="3" indent="-514350">
              <a:buFontTx/>
              <a:buChar char="-"/>
              <a:defRPr/>
            </a:pPr>
            <a:r>
              <a:rPr lang="de-DE" sz="2400" dirty="0">
                <a:solidFill>
                  <a:srgbClr val="002060"/>
                </a:solidFill>
              </a:rPr>
              <a:t>Motiv, Motivation im Sport</a:t>
            </a:r>
          </a:p>
          <a:p>
            <a:pPr marL="1828800" lvl="3" indent="-514350">
              <a:buFontTx/>
              <a:buChar char="-"/>
              <a:defRPr/>
            </a:pPr>
            <a:r>
              <a:rPr lang="de-DE" sz="2400" dirty="0">
                <a:solidFill>
                  <a:schemeClr val="bg2">
                    <a:lumMod val="75000"/>
                  </a:schemeClr>
                </a:solidFill>
              </a:rPr>
              <a:t>Kommerzialisierung, Medien, Leistungssport/Freizeitsport</a:t>
            </a:r>
          </a:p>
          <a:p>
            <a:pPr marL="914400" lvl="2" indent="0">
              <a:buNone/>
              <a:defRPr/>
            </a:pPr>
            <a:endParaRPr lang="de-DE" dirty="0">
              <a:solidFill>
                <a:srgbClr val="002060"/>
              </a:solidFill>
            </a:endParaRPr>
          </a:p>
          <a:p>
            <a:pPr lvl="1">
              <a:buFont typeface="Times New Roman" panose="02020603050405020304" pitchFamily="18" charset="0"/>
              <a:buChar char="–"/>
              <a:defRPr/>
            </a:pPr>
            <a:endParaRPr lang="de-DE" dirty="0">
              <a:solidFill>
                <a:srgbClr val="002060"/>
              </a:solidFill>
            </a:endParaRP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1437" y="120478"/>
            <a:ext cx="2090737" cy="208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>
            <a:extLst>
              <a:ext uri="{FF2B5EF4-FFF2-40B4-BE49-F238E27FC236}">
                <a16:creationId xmlns:a16="http://schemas.microsoft.com/office/drawing/2014/main" id="{8EA0474A-D98C-48DE-8696-46DBF1523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362" y="-51593"/>
            <a:ext cx="8229600" cy="990600"/>
          </a:xfrm>
        </p:spPr>
        <p:txBody>
          <a:bodyPr anchor="ctr"/>
          <a:lstStyle/>
          <a:p>
            <a:pPr algn="ctr" eaLnBrk="1" hangingPunct="1"/>
            <a:r>
              <a:rPr lang="de-DE" altLang="de-DE" sz="4000" dirty="0">
                <a:solidFill>
                  <a:srgbClr val="0070C0"/>
                </a:solidFill>
              </a:rPr>
              <a:t>Tagungsprogramm</a:t>
            </a:r>
            <a:endParaRPr lang="de-DE" altLang="de-DE" dirty="0">
              <a:solidFill>
                <a:srgbClr val="0070C0"/>
              </a:solidFill>
            </a:endParaRPr>
          </a:p>
        </p:txBody>
      </p:sp>
      <p:sp>
        <p:nvSpPr>
          <p:cNvPr id="5123" name="Inhaltsplatzhalter 2">
            <a:extLst>
              <a:ext uri="{FF2B5EF4-FFF2-40B4-BE49-F238E27FC236}">
                <a16:creationId xmlns:a16="http://schemas.microsoft.com/office/drawing/2014/main" id="{C6F4333D-4F55-4303-9E4F-991DD97F05B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46100" y="693738"/>
            <a:ext cx="11099800" cy="4857750"/>
          </a:xfrm>
        </p:spPr>
        <p:txBody>
          <a:bodyPr>
            <a:noAutofit/>
          </a:bodyPr>
          <a:lstStyle/>
          <a:p>
            <a:pPr marL="548640" lvl="1" indent="-274320">
              <a:spcBef>
                <a:spcPct val="50000"/>
              </a:spcBef>
              <a:buNone/>
              <a:defRPr/>
            </a:pPr>
            <a:r>
              <a:rPr lang="de-DE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Tagungsraum:</a:t>
            </a:r>
          </a:p>
          <a:p>
            <a:pPr marL="274320" indent="-274320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de-DE" sz="2400" dirty="0">
                <a:latin typeface="Arial" pitchFamily="34" charset="0"/>
                <a:cs typeface="Arial" pitchFamily="34" charset="0"/>
              </a:rPr>
              <a:t>09.00 – 09.30 Uhr 	Allgemeine Hinweise (Bächle)</a:t>
            </a:r>
          </a:p>
          <a:p>
            <a:pPr marL="274320" indent="-274320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de-DE" sz="2400" dirty="0">
                <a:latin typeface="Arial" pitchFamily="34" charset="0"/>
                <a:cs typeface="Arial" pitchFamily="34" charset="0"/>
              </a:rPr>
              <a:t>09.30 – 10. 45 Uhr 	Aufbau und Struktur der BL-Broschüre „Werfen“ 				Folgerungen für die Unterrichtspraxis (Zwirner)</a:t>
            </a:r>
          </a:p>
          <a:p>
            <a:pPr marL="548640" lvl="1" indent="-274320">
              <a:spcBef>
                <a:spcPts val="0"/>
              </a:spcBef>
              <a:buNone/>
              <a:defRPr/>
            </a:pPr>
            <a:r>
              <a:rPr lang="de-DE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Kaffeepause</a:t>
            </a:r>
          </a:p>
          <a:p>
            <a:pPr lvl="0" fontAlgn="base">
              <a:lnSpc>
                <a:spcPts val="3100"/>
              </a:lnSpc>
              <a:spcBef>
                <a:spcPts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de-DE" sz="2400" dirty="0">
                <a:latin typeface="Arial" pitchFamily="34" charset="0"/>
                <a:cs typeface="Arial" pitchFamily="34" charset="0"/>
              </a:rPr>
              <a:t>11.10 – 12.30 Uhr 		Biomechanische Merkmale beim Werfen und Kraft-				Zeit-Verläufe (Zwirner)</a:t>
            </a:r>
            <a:endParaRPr lang="de-DE" dirty="0">
              <a:latin typeface="Arial" pitchFamily="34" charset="0"/>
              <a:cs typeface="Arial" pitchFamily="34" charset="0"/>
            </a:endParaRPr>
          </a:p>
          <a:p>
            <a:pPr marL="548640" lvl="1" indent="-274320">
              <a:spcBef>
                <a:spcPts val="0"/>
              </a:spcBef>
              <a:buNone/>
              <a:defRPr/>
            </a:pPr>
            <a:r>
              <a:rPr lang="de-DE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Mittagspause</a:t>
            </a:r>
          </a:p>
          <a:p>
            <a:pPr marL="548640" lvl="1" indent="-274320">
              <a:spcBef>
                <a:spcPct val="50000"/>
              </a:spcBef>
              <a:buNone/>
              <a:defRPr/>
            </a:pPr>
            <a:endParaRPr lang="de-DE" sz="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548640" lvl="1" indent="-274320">
              <a:spcBef>
                <a:spcPts val="0"/>
              </a:spcBef>
              <a:buNone/>
              <a:defRPr/>
            </a:pPr>
            <a:r>
              <a:rPr lang="de-DE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Sporthalle:</a:t>
            </a:r>
          </a:p>
          <a:p>
            <a:pPr marL="274320" indent="-27432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de-DE" sz="2400" dirty="0">
                <a:latin typeface="Arial" pitchFamily="34" charset="0"/>
                <a:cs typeface="Arial" pitchFamily="34" charset="0"/>
              </a:rPr>
              <a:t>13.30 – 15.30 Uhr 	Praxis-Theorie-Verknüpfungen (</a:t>
            </a:r>
            <a:r>
              <a:rPr lang="de-DE" sz="2400" dirty="0" err="1">
                <a:latin typeface="Arial" pitchFamily="34" charset="0"/>
                <a:cs typeface="Arial" pitchFamily="34" charset="0"/>
              </a:rPr>
              <a:t>Hempfer</a:t>
            </a:r>
            <a:r>
              <a:rPr lang="de-DE" sz="2400" dirty="0">
                <a:latin typeface="Arial" pitchFamily="34" charset="0"/>
                <a:cs typeface="Arial" pitchFamily="34" charset="0"/>
              </a:rPr>
              <a:t>, Bächle)</a:t>
            </a:r>
          </a:p>
          <a:p>
            <a:pPr marL="274320" indent="-27432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de-DE" sz="2400" dirty="0">
                <a:latin typeface="Arial" pitchFamily="34" charset="0"/>
                <a:cs typeface="Arial" pitchFamily="34" charset="0"/>
              </a:rPr>
              <a:t>15.30 – 15.40 Uhr		Abschlussbesprechung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  <a:defRPr/>
            </a:pPr>
            <a:r>
              <a:rPr lang="de-DE" sz="2400" dirty="0">
                <a:latin typeface="Arial" pitchFamily="34" charset="0"/>
                <a:cs typeface="Arial" pitchFamily="34" charset="0"/>
              </a:rPr>
              <a:t>Optional:</a:t>
            </a:r>
          </a:p>
          <a:p>
            <a:pPr marL="274320" indent="-27432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de-DE" sz="2400" dirty="0">
                <a:latin typeface="Arial" pitchFamily="34" charset="0"/>
                <a:cs typeface="Arial" pitchFamily="34" charset="0"/>
              </a:rPr>
              <a:t>15.45 – 16.30 Uhr 	Korrektur einer Abituraufgabe (Bächle)</a:t>
            </a:r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5A703F3F-E5AB-45BE-8E09-59FD75DBBE99}"/>
              </a:ext>
            </a:extLst>
          </p:cNvPr>
          <p:cNvCxnSpPr/>
          <p:nvPr/>
        </p:nvCxnSpPr>
        <p:spPr>
          <a:xfrm>
            <a:off x="3355975" y="3687763"/>
            <a:ext cx="8289925" cy="19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5" name="Foliennummernplatzhalter 7">
            <a:extLst>
              <a:ext uri="{FF2B5EF4-FFF2-40B4-BE49-F238E27FC236}">
                <a16:creationId xmlns:a16="http://schemas.microsoft.com/office/drawing/2014/main" id="{F30E5501-0BBC-4694-9FC3-B9492942BF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772CFCB-33DC-4F2C-BAF4-8BFCA607F53F}" type="slidenum">
              <a:rPr lang="de-DE" altLang="de-DE">
                <a:solidFill>
                  <a:schemeClr val="tx2"/>
                </a:solidFill>
              </a:rPr>
              <a:pPr eaLnBrk="1" hangingPunct="1"/>
              <a:t>2</a:t>
            </a:fld>
            <a:endParaRPr lang="de-DE" altLang="de-DE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64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Foliennummernplatzhalter 3">
            <a:extLst>
              <a:ext uri="{FF2B5EF4-FFF2-40B4-BE49-F238E27FC236}">
                <a16:creationId xmlns:a16="http://schemas.microsoft.com/office/drawing/2014/main" id="{1B0B047D-DCA2-48B2-90B9-0024443803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38990BE-7CD4-4570-8DFD-E434378DDB28}" type="slidenum">
              <a:rPr lang="de-DE" altLang="de-DE">
                <a:solidFill>
                  <a:schemeClr val="tx2"/>
                </a:solidFill>
              </a:rPr>
              <a:pPr eaLnBrk="1" hangingPunct="1"/>
              <a:t>3</a:t>
            </a:fld>
            <a:endParaRPr lang="de-DE" altLang="de-DE">
              <a:solidFill>
                <a:schemeClr val="tx2"/>
              </a:solidFill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26BE2583-0C0B-4463-B6EE-85BB0817E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727869"/>
              </p:ext>
            </p:extLst>
          </p:nvPr>
        </p:nvGraphicFramePr>
        <p:xfrm>
          <a:off x="499012" y="337869"/>
          <a:ext cx="11193975" cy="67302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5488">
                  <a:extLst>
                    <a:ext uri="{9D8B030D-6E8A-4147-A177-3AD203B41FA5}">
                      <a16:colId xmlns:a16="http://schemas.microsoft.com/office/drawing/2014/main" val="2516493930"/>
                    </a:ext>
                  </a:extLst>
                </a:gridCol>
                <a:gridCol w="596347">
                  <a:extLst>
                    <a:ext uri="{9D8B030D-6E8A-4147-A177-3AD203B41FA5}">
                      <a16:colId xmlns:a16="http://schemas.microsoft.com/office/drawing/2014/main" val="3423815793"/>
                    </a:ext>
                  </a:extLst>
                </a:gridCol>
                <a:gridCol w="755374">
                  <a:extLst>
                    <a:ext uri="{9D8B030D-6E8A-4147-A177-3AD203B41FA5}">
                      <a16:colId xmlns:a16="http://schemas.microsoft.com/office/drawing/2014/main" val="1600176266"/>
                    </a:ext>
                  </a:extLst>
                </a:gridCol>
                <a:gridCol w="1855305">
                  <a:extLst>
                    <a:ext uri="{9D8B030D-6E8A-4147-A177-3AD203B41FA5}">
                      <a16:colId xmlns:a16="http://schemas.microsoft.com/office/drawing/2014/main" val="984022204"/>
                    </a:ext>
                  </a:extLst>
                </a:gridCol>
                <a:gridCol w="3931326">
                  <a:extLst>
                    <a:ext uri="{9D8B030D-6E8A-4147-A177-3AD203B41FA5}">
                      <a16:colId xmlns:a16="http://schemas.microsoft.com/office/drawing/2014/main" val="2981415231"/>
                    </a:ext>
                  </a:extLst>
                </a:gridCol>
                <a:gridCol w="1550505">
                  <a:extLst>
                    <a:ext uri="{9D8B030D-6E8A-4147-A177-3AD203B41FA5}">
                      <a16:colId xmlns:a16="http://schemas.microsoft.com/office/drawing/2014/main" val="204286580"/>
                    </a:ext>
                  </a:extLst>
                </a:gridCol>
                <a:gridCol w="1899630">
                  <a:extLst>
                    <a:ext uri="{9D8B030D-6E8A-4147-A177-3AD203B41FA5}">
                      <a16:colId xmlns:a16="http://schemas.microsoft.com/office/drawing/2014/main" val="3424552996"/>
                    </a:ext>
                  </a:extLst>
                </a:gridCol>
              </a:tblGrid>
              <a:tr h="6592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Abi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Jetzt in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Nach BP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Als Hauptfach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err="1">
                          <a:effectLst/>
                        </a:rPr>
                        <a:t>Abiprüfung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Als Nebenfach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Abiprüfung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extLst>
                  <a:ext uri="{0D108BD9-81ED-4DB2-BD59-A6C34878D82A}">
                    <a16:rowId xmlns:a16="http://schemas.microsoft.com/office/drawing/2014/main" val="2308046635"/>
                  </a:ext>
                </a:extLst>
              </a:tr>
              <a:tr h="659267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 marL="53702" marR="53702" marT="0" marB="0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53702" marR="53702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2004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KF   4-std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</a:t>
                      </a:r>
                      <a:r>
                        <a:rPr lang="de-DE" sz="1600" dirty="0" err="1">
                          <a:effectLst/>
                        </a:rPr>
                        <a:t>Kerfach</a:t>
                      </a:r>
                      <a:r>
                        <a:rPr lang="de-DE" sz="1600" dirty="0">
                          <a:effectLst/>
                        </a:rPr>
                        <a:t>, Profilfach)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Wie bisher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Theorie:	TL mit Schwerpunktthemen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	BL mit Abspringen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Praxis :	1xMannschaft, 1 </a:t>
                      </a:r>
                      <a:r>
                        <a:rPr lang="de-DE" sz="1600" dirty="0" err="1">
                          <a:effectLst/>
                        </a:rPr>
                        <a:t>Indiv</a:t>
                      </a:r>
                      <a:r>
                        <a:rPr lang="de-DE" sz="1600" dirty="0">
                          <a:effectLst/>
                        </a:rPr>
                        <a:t>., 1 AD</a:t>
                      </a:r>
                    </a:p>
                  </a:txBody>
                  <a:tcPr marL="53702" marR="5370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PF  2-std (Pflichtfach)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Praxis + Präsentation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(2 : 1)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extLst>
                  <a:ext uri="{0D108BD9-81ED-4DB2-BD59-A6C34878D82A}">
                    <a16:rowId xmlns:a16="http://schemas.microsoft.com/office/drawing/2014/main" val="2289596743"/>
                  </a:ext>
                </a:extLst>
              </a:tr>
              <a:tr h="6114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2020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K2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0179621"/>
                  </a:ext>
                </a:extLst>
              </a:tr>
              <a:tr h="1038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2021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K1</a:t>
                      </a:r>
                    </a:p>
                  </a:txBody>
                  <a:tcPr marL="53702" marR="53702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LF  5-std (Leistungs-fach)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de-DE" sz="5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Wie bisher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Theorie:	TL mit Schwerpunktthemen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	BL mit Werfen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Praxis :	1xMannschaft, 1 </a:t>
                      </a:r>
                      <a:r>
                        <a:rPr lang="de-DE" sz="1600" dirty="0" err="1">
                          <a:effectLst/>
                        </a:rPr>
                        <a:t>Indiv</a:t>
                      </a:r>
                      <a:r>
                        <a:rPr lang="de-DE" sz="1600" dirty="0">
                          <a:effectLst/>
                        </a:rPr>
                        <a:t>., 1 AD</a:t>
                      </a:r>
                    </a:p>
                  </a:txBody>
                  <a:tcPr marL="53702" marR="53702" marT="0" marB="0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BF  2-std (Basisfach)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Praxis + </a:t>
                      </a:r>
                      <a:r>
                        <a:rPr lang="de-DE" sz="1600" dirty="0" err="1">
                          <a:effectLst/>
                        </a:rPr>
                        <a:t>mündl</a:t>
                      </a:r>
                      <a:r>
                        <a:rPr lang="de-DE" sz="1600" dirty="0">
                          <a:effectLst/>
                        </a:rPr>
                        <a:t>. Prüfung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(2 : 1)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extLst>
                  <a:ext uri="{0D108BD9-81ED-4DB2-BD59-A6C34878D82A}">
                    <a16:rowId xmlns:a16="http://schemas.microsoft.com/office/drawing/2014/main" val="419019129"/>
                  </a:ext>
                </a:extLst>
              </a:tr>
              <a:tr h="7099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2022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3702" marR="53702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170807"/>
                  </a:ext>
                </a:extLst>
              </a:tr>
              <a:tr h="10747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2023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53702" marR="53702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2016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Veränderte Abiturprüfung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Theorie:	TL + BL (reduziert) +weiterer 		Bereich (</a:t>
                      </a:r>
                      <a:r>
                        <a:rPr lang="de-DE" sz="1600" dirty="0" err="1">
                          <a:effectLst/>
                        </a:rPr>
                        <a:t>soz.Wiss</a:t>
                      </a:r>
                      <a:r>
                        <a:rPr lang="de-DE" sz="1600" dirty="0">
                          <a:effectLst/>
                        </a:rPr>
                        <a:t>.)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Praxis :	leicht verändert</a:t>
                      </a:r>
                      <a:endParaRPr lang="de-DE" dirty="0"/>
                    </a:p>
                  </a:txBody>
                  <a:tcPr marL="53702" marR="53702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dirty="0"/>
                    </a:p>
                  </a:txBody>
                  <a:tcPr marL="53702" marR="53702" marT="0" marB="0"/>
                </a:tc>
                <a:extLst>
                  <a:ext uri="{0D108BD9-81ED-4DB2-BD59-A6C34878D82A}">
                    <a16:rowId xmlns:a16="http://schemas.microsoft.com/office/drawing/2014/main" val="3719693878"/>
                  </a:ext>
                </a:extLst>
              </a:tr>
              <a:tr h="6592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2024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53702" marR="53702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1246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…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02" marR="53702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78932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2CB30719-74E3-4323-9874-D0360E035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0070" y="14704"/>
            <a:ext cx="896337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Änderungen ab 2021		Bildungsplan – Neue Kursstufe –Neue Abiturprüfung</a:t>
            </a:r>
            <a:endParaRPr kumimoji="0" lang="de-DE" altLang="de-DE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3600" b="1" dirty="0">
                <a:solidFill>
                  <a:srgbClr val="002060"/>
                </a:solidFill>
              </a:rPr>
              <a:t>Termine Abitur 2020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52625" y="1357314"/>
            <a:ext cx="8229600" cy="3223815"/>
          </a:xfrm>
        </p:spPr>
        <p:txBody>
          <a:bodyPr/>
          <a:lstStyle/>
          <a:p>
            <a:pPr lvl="1" indent="-284163"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u="sng" dirty="0">
                <a:solidFill>
                  <a:srgbClr val="002060"/>
                </a:solidFill>
              </a:rPr>
              <a:t>Schriftliches Abitur 2020</a:t>
            </a:r>
          </a:p>
          <a:p>
            <a:pPr lvl="1" indent="-284163"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dirty="0">
                <a:solidFill>
                  <a:srgbClr val="002060"/>
                </a:solidFill>
              </a:rPr>
              <a:t>Haupttermin: 22.04.2020</a:t>
            </a:r>
          </a:p>
          <a:p>
            <a:pPr lvl="1" indent="-284163"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dirty="0">
                <a:solidFill>
                  <a:srgbClr val="002060"/>
                </a:solidFill>
              </a:rPr>
              <a:t>Nachtermin: 13.05.2020</a:t>
            </a:r>
          </a:p>
          <a:p>
            <a:pPr lvl="1" indent="-284163"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de-DE" altLang="de-DE" u="sng" dirty="0">
              <a:solidFill>
                <a:srgbClr val="002060"/>
              </a:solidFill>
            </a:endParaRPr>
          </a:p>
          <a:p>
            <a:pPr lvl="1" indent="-284163"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u="sng" dirty="0">
                <a:solidFill>
                  <a:srgbClr val="002060"/>
                </a:solidFill>
              </a:rPr>
              <a:t>Fachpraktisches Abitur 2020 (RP Stuttgart)</a:t>
            </a:r>
          </a:p>
          <a:p>
            <a:pPr lvl="1" indent="-284163"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dirty="0">
                <a:solidFill>
                  <a:srgbClr val="002060"/>
                </a:solidFill>
              </a:rPr>
              <a:t>26.05.-29.05. und 15.06.-19.06.2020</a:t>
            </a:r>
          </a:p>
          <a:p>
            <a:pPr lvl="1" indent="-284163"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de-DE" altLang="de-DE" dirty="0">
              <a:solidFill>
                <a:srgbClr val="002060"/>
              </a:solidFill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232" y="692696"/>
            <a:ext cx="1872208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232" y="2564904"/>
            <a:ext cx="194421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hteck 1"/>
          <p:cNvSpPr/>
          <p:nvPr/>
        </p:nvSpPr>
        <p:spPr>
          <a:xfrm>
            <a:off x="1991544" y="4581128"/>
            <a:ext cx="8424936" cy="1810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284163">
              <a:spcBef>
                <a:spcPts val="700"/>
              </a:spcBef>
              <a:buSzPct val="100000"/>
              <a:buFontTx/>
              <a:buChar char="–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sz="2000" dirty="0">
                <a:solidFill>
                  <a:srgbClr val="002060"/>
                </a:solidFill>
                <a:latin typeface="Calibri"/>
                <a:cs typeface="Lucida Sans Unicode"/>
              </a:rPr>
              <a:t>Nachprüfungen schriftliches Abitur: 11.05.-22.05.2020</a:t>
            </a:r>
          </a:p>
          <a:p>
            <a:pPr lvl="1" indent="-284163">
              <a:spcBef>
                <a:spcPts val="700"/>
              </a:spcBef>
              <a:buSzPct val="100000"/>
              <a:buFontTx/>
              <a:buChar char="–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sz="2000" dirty="0">
                <a:solidFill>
                  <a:srgbClr val="002060"/>
                </a:solidFill>
                <a:latin typeface="Calibri"/>
                <a:cs typeface="Lucida Sans Unicode"/>
              </a:rPr>
              <a:t>Kein offiziell festgelegter Nachtermin für das praktische Sportabitur;</a:t>
            </a:r>
            <a:br>
              <a:rPr lang="de-DE" altLang="de-DE" sz="2000" dirty="0">
                <a:solidFill>
                  <a:srgbClr val="002060"/>
                </a:solidFill>
                <a:latin typeface="Calibri"/>
                <a:cs typeface="Lucida Sans Unicode"/>
              </a:rPr>
            </a:br>
            <a:r>
              <a:rPr lang="de-DE" altLang="de-DE" sz="2000" dirty="0">
                <a:solidFill>
                  <a:srgbClr val="002060"/>
                </a:solidFill>
                <a:latin typeface="Calibri"/>
                <a:cs typeface="Lucida Sans Unicode"/>
              </a:rPr>
              <a:t>meist Anfang bis Mitte Juli!</a:t>
            </a:r>
          </a:p>
          <a:p>
            <a:pPr lvl="1" indent="-284163">
              <a:spcBef>
                <a:spcPts val="700"/>
              </a:spcBef>
              <a:buSzPct val="100000"/>
              <a:buFontTx/>
              <a:buChar char="–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sz="2000" dirty="0">
                <a:solidFill>
                  <a:srgbClr val="002060"/>
                </a:solidFill>
                <a:latin typeface="Calibri"/>
                <a:cs typeface="Lucida Sans Unicode"/>
              </a:rPr>
              <a:t>Anwesenheit von Fachlehrer und Prüfungsvorsitzendem; Rücksprache mit Fachreferent </a:t>
            </a:r>
          </a:p>
        </p:txBody>
      </p:sp>
    </p:spTree>
    <p:extLst>
      <p:ext uri="{BB962C8B-B14F-4D97-AF65-F5344CB8AC3E}">
        <p14:creationId xmlns:p14="http://schemas.microsoft.com/office/powerpoint/2010/main" val="30796179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3600" b="1" dirty="0">
                <a:solidFill>
                  <a:srgbClr val="002060"/>
                </a:solidFill>
              </a:rPr>
              <a:t>Termine Abitur 2021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52625" y="1357314"/>
            <a:ext cx="8229600" cy="3223815"/>
          </a:xfrm>
        </p:spPr>
        <p:txBody>
          <a:bodyPr/>
          <a:lstStyle/>
          <a:p>
            <a:pPr lvl="1" indent="-284163"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u="sng" dirty="0">
                <a:solidFill>
                  <a:srgbClr val="002060"/>
                </a:solidFill>
              </a:rPr>
              <a:t>Schriftliches Abitur 2021</a:t>
            </a:r>
          </a:p>
          <a:p>
            <a:pPr lvl="1" indent="-284163"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dirty="0">
                <a:solidFill>
                  <a:srgbClr val="002060"/>
                </a:solidFill>
              </a:rPr>
              <a:t>Haupttermin: 19.04.2021</a:t>
            </a:r>
          </a:p>
          <a:p>
            <a:pPr lvl="1" indent="-284163"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dirty="0">
                <a:solidFill>
                  <a:srgbClr val="002060"/>
                </a:solidFill>
              </a:rPr>
              <a:t>Nachtermin: 06.05.2021</a:t>
            </a:r>
          </a:p>
          <a:p>
            <a:pPr lvl="1" indent="-284163"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de-DE" altLang="de-DE" u="sng" dirty="0">
              <a:solidFill>
                <a:srgbClr val="002060"/>
              </a:solidFill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232" y="692696"/>
            <a:ext cx="1872208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232" y="2564904"/>
            <a:ext cx="194421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hteck 1"/>
          <p:cNvSpPr/>
          <p:nvPr/>
        </p:nvSpPr>
        <p:spPr>
          <a:xfrm>
            <a:off x="1991544" y="4581128"/>
            <a:ext cx="8424936" cy="1105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284163">
              <a:spcBef>
                <a:spcPts val="700"/>
              </a:spcBef>
              <a:buSzPct val="100000"/>
              <a:buFontTx/>
              <a:buChar char="–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sz="2000" dirty="0">
                <a:solidFill>
                  <a:srgbClr val="002060"/>
                </a:solidFill>
                <a:latin typeface="Calibri"/>
                <a:cs typeface="Lucida Sans Unicode"/>
              </a:rPr>
              <a:t>Nachprüfungen schriftliches Abitur: 05.05.-21.05.2021</a:t>
            </a:r>
          </a:p>
          <a:p>
            <a:pPr lvl="1" indent="-284163">
              <a:spcBef>
                <a:spcPts val="700"/>
              </a:spcBef>
              <a:buSzPct val="100000"/>
              <a:buFontTx/>
              <a:buChar char="–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sz="2000" dirty="0">
                <a:solidFill>
                  <a:srgbClr val="002060"/>
                </a:solidFill>
                <a:latin typeface="Calibri"/>
                <a:cs typeface="Lucida Sans Unicode"/>
              </a:rPr>
              <a:t>Kein offiziell festgelegter Nachtermin für das praktische Sportabitur;</a:t>
            </a:r>
            <a:br>
              <a:rPr lang="de-DE" altLang="de-DE" sz="2000" dirty="0">
                <a:solidFill>
                  <a:srgbClr val="002060"/>
                </a:solidFill>
                <a:latin typeface="Calibri"/>
                <a:cs typeface="Lucida Sans Unicode"/>
              </a:rPr>
            </a:br>
            <a:r>
              <a:rPr lang="de-DE" altLang="de-DE" sz="2000" dirty="0">
                <a:solidFill>
                  <a:srgbClr val="002060"/>
                </a:solidFill>
                <a:latin typeface="Calibri"/>
                <a:cs typeface="Lucida Sans Unicode"/>
              </a:rPr>
              <a:t>meist Anfang bis Mitte Juli!</a:t>
            </a:r>
          </a:p>
        </p:txBody>
      </p:sp>
    </p:spTree>
    <p:extLst>
      <p:ext uri="{BB962C8B-B14F-4D97-AF65-F5344CB8AC3E}">
        <p14:creationId xmlns:p14="http://schemas.microsoft.com/office/powerpoint/2010/main" val="32649453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0" y="274638"/>
            <a:ext cx="8964488" cy="1143000"/>
          </a:xfrm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3600" b="1" dirty="0">
                <a:solidFill>
                  <a:srgbClr val="002060"/>
                </a:solidFill>
              </a:rPr>
              <a:t>Organisation des Leistungsfachs Sport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674390"/>
            <a:ext cx="8229600" cy="4706938"/>
          </a:xfrm>
        </p:spPr>
        <p:txBody>
          <a:bodyPr/>
          <a:lstStyle/>
          <a:p>
            <a:pPr indent="-341313">
              <a:lnSpc>
                <a:spcPct val="80000"/>
              </a:lnSpc>
              <a:spcBef>
                <a:spcPts val="700"/>
              </a:spcBef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sz="2400" u="sng" dirty="0">
                <a:solidFill>
                  <a:srgbClr val="002060"/>
                </a:solidFill>
              </a:rPr>
              <a:t>Beachten!</a:t>
            </a:r>
          </a:p>
          <a:p>
            <a:pPr indent="-341313">
              <a:lnSpc>
                <a:spcPct val="80000"/>
              </a:lnSpc>
              <a:spcBef>
                <a:spcPts val="700"/>
              </a:spcBef>
              <a:buFont typeface="Arial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sz="2400" dirty="0">
                <a:solidFill>
                  <a:srgbClr val="002060"/>
                </a:solidFill>
              </a:rPr>
              <a:t>Durchführungsbestimmungen 2021 </a:t>
            </a:r>
          </a:p>
          <a:p>
            <a:pPr indent="-341313">
              <a:lnSpc>
                <a:spcPct val="80000"/>
              </a:lnSpc>
              <a:spcBef>
                <a:spcPts val="700"/>
              </a:spcBef>
              <a:buFont typeface="Arial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sz="2400" dirty="0">
                <a:solidFill>
                  <a:srgbClr val="002060"/>
                </a:solidFill>
              </a:rPr>
              <a:t>Facherlass 2021</a:t>
            </a:r>
          </a:p>
          <a:p>
            <a:pPr indent="-341313">
              <a:lnSpc>
                <a:spcPct val="80000"/>
              </a:lnSpc>
              <a:spcBef>
                <a:spcPts val="700"/>
              </a:spcBef>
              <a:buFont typeface="Arial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sz="2400" dirty="0">
                <a:solidFill>
                  <a:srgbClr val="002060"/>
                </a:solidFill>
              </a:rPr>
              <a:t>Korrekturrichtlinienerlass 2021</a:t>
            </a:r>
          </a:p>
          <a:p>
            <a:pPr indent="-341313">
              <a:lnSpc>
                <a:spcPct val="80000"/>
              </a:lnSpc>
              <a:spcBef>
                <a:spcPts val="700"/>
              </a:spcBef>
              <a:buFont typeface="Arial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de-DE" altLang="de-DE" sz="2400" dirty="0">
              <a:solidFill>
                <a:srgbClr val="002060"/>
              </a:solidFill>
            </a:endParaRPr>
          </a:p>
          <a:p>
            <a:pPr indent="-341313">
              <a:lnSpc>
                <a:spcPct val="80000"/>
              </a:lnSpc>
              <a:spcBef>
                <a:spcPts val="700"/>
              </a:spcBef>
              <a:buFont typeface="Arial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de-DE" altLang="de-DE" sz="2400" dirty="0">
              <a:solidFill>
                <a:srgbClr val="002060"/>
              </a:solidFill>
            </a:endParaRPr>
          </a:p>
          <a:p>
            <a:pPr indent="-341313">
              <a:lnSpc>
                <a:spcPct val="80000"/>
              </a:lnSpc>
              <a:spcBef>
                <a:spcPts val="700"/>
              </a:spcBef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sz="2400" u="sng" dirty="0">
                <a:solidFill>
                  <a:srgbClr val="002060"/>
                </a:solidFill>
              </a:rPr>
              <a:t>Änderungen</a:t>
            </a:r>
          </a:p>
          <a:p>
            <a:pPr indent="-341313">
              <a:lnSpc>
                <a:spcPct val="80000"/>
              </a:lnSpc>
              <a:spcBef>
                <a:spcPts val="700"/>
              </a:spcBef>
              <a:buFont typeface="Arial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sz="2400" dirty="0">
                <a:solidFill>
                  <a:srgbClr val="002060"/>
                </a:solidFill>
              </a:rPr>
              <a:t>! VB 8 m x 8 m (Spielformen, Tabellen, Operatoren)</a:t>
            </a:r>
          </a:p>
          <a:p>
            <a:pPr indent="-341313">
              <a:lnSpc>
                <a:spcPct val="80000"/>
              </a:lnSpc>
              <a:spcBef>
                <a:spcPts val="700"/>
              </a:spcBef>
              <a:buFont typeface="Arial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de-DE" altLang="de-DE" sz="2400" dirty="0">
                <a:solidFill>
                  <a:srgbClr val="002060"/>
                </a:solidFill>
              </a:rPr>
              <a:t>! Verrechnungs-/Notenpunkte </a:t>
            </a:r>
          </a:p>
          <a:p>
            <a:pPr indent="-341313">
              <a:lnSpc>
                <a:spcPct val="80000"/>
              </a:lnSpc>
              <a:spcBef>
                <a:spcPts val="700"/>
              </a:spcBef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de-DE" altLang="de-DE" dirty="0">
              <a:solidFill>
                <a:srgbClr val="002060"/>
              </a:solidFill>
            </a:endParaRPr>
          </a:p>
          <a:p>
            <a:pPr marL="1587" indent="0">
              <a:lnSpc>
                <a:spcPct val="80000"/>
              </a:lnSpc>
              <a:spcBef>
                <a:spcPts val="700"/>
              </a:spcBef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de-DE" altLang="de-DE" dirty="0">
              <a:solidFill>
                <a:srgbClr val="002060"/>
              </a:solidFill>
            </a:endParaRPr>
          </a:p>
        </p:txBody>
      </p:sp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208" y="1628800"/>
            <a:ext cx="2051298" cy="2051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62109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3600" b="1" dirty="0">
                <a:solidFill>
                  <a:srgbClr val="002060"/>
                </a:solidFill>
              </a:rPr>
              <a:t>Literatur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849958"/>
            <a:ext cx="8229600" cy="5251450"/>
          </a:xfrm>
        </p:spPr>
        <p:txBody>
          <a:bodyPr/>
          <a:lstStyle/>
          <a:p>
            <a:pPr marL="341313" indent="-34131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de-DE" altLang="de-DE" sz="2400" u="sng" dirty="0">
                <a:solidFill>
                  <a:srgbClr val="002060"/>
                </a:solidFill>
              </a:rPr>
              <a:t>Friedmann, Karl</a:t>
            </a:r>
            <a:r>
              <a:rPr lang="de-DE" altLang="de-DE" sz="2400" dirty="0">
                <a:solidFill>
                  <a:srgbClr val="002060"/>
                </a:solidFill>
              </a:rPr>
              <a:t>: Trainingslehre, 2009, 2015, 2018 (</a:t>
            </a:r>
            <a:r>
              <a:rPr lang="de-DE" altLang="de-DE" sz="2400" dirty="0" err="1">
                <a:solidFill>
                  <a:srgbClr val="002060"/>
                </a:solidFill>
              </a:rPr>
              <a:t>Promos</a:t>
            </a:r>
            <a:r>
              <a:rPr lang="de-DE" altLang="de-DE" sz="2400" dirty="0">
                <a:solidFill>
                  <a:srgbClr val="002060"/>
                </a:solidFill>
              </a:rPr>
              <a:t>)</a:t>
            </a:r>
          </a:p>
          <a:p>
            <a:pPr marL="341313" indent="-34131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de-DE" altLang="de-DE" sz="1400" dirty="0">
              <a:solidFill>
                <a:srgbClr val="002060"/>
              </a:solidFill>
            </a:endParaRPr>
          </a:p>
          <a:p>
            <a:pPr marL="341313" indent="-34131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de-DE" altLang="de-DE" sz="2400" u="sng" dirty="0">
                <a:solidFill>
                  <a:srgbClr val="002060"/>
                </a:solidFill>
              </a:rPr>
              <a:t>Friedmann, Karl</a:t>
            </a:r>
            <a:r>
              <a:rPr lang="de-DE" altLang="de-DE" sz="2400" dirty="0">
                <a:solidFill>
                  <a:srgbClr val="002060"/>
                </a:solidFill>
              </a:rPr>
              <a:t>: Trainingslehre (</a:t>
            </a:r>
            <a:r>
              <a:rPr lang="de-DE" altLang="de-DE" sz="2400" dirty="0" err="1">
                <a:solidFill>
                  <a:srgbClr val="002060"/>
                </a:solidFill>
              </a:rPr>
              <a:t>CD-Rom</a:t>
            </a:r>
            <a:r>
              <a:rPr lang="de-DE" altLang="de-DE" sz="2400" dirty="0">
                <a:solidFill>
                  <a:srgbClr val="002060"/>
                </a:solidFill>
              </a:rPr>
              <a:t>), 2011 (</a:t>
            </a:r>
            <a:r>
              <a:rPr lang="de-DE" altLang="de-DE" sz="2400" dirty="0" err="1">
                <a:solidFill>
                  <a:srgbClr val="002060"/>
                </a:solidFill>
              </a:rPr>
              <a:t>Promos</a:t>
            </a:r>
            <a:r>
              <a:rPr lang="de-DE" altLang="de-DE" sz="2400" dirty="0">
                <a:solidFill>
                  <a:srgbClr val="002060"/>
                </a:solidFill>
              </a:rPr>
              <a:t>)</a:t>
            </a:r>
          </a:p>
          <a:p>
            <a:pPr marL="341313" indent="-34131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de-DE" altLang="de-DE" sz="1400" dirty="0">
              <a:solidFill>
                <a:srgbClr val="002060"/>
              </a:solidFill>
            </a:endParaRPr>
          </a:p>
          <a:p>
            <a:pPr marL="341313" indent="-34131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de-DE" altLang="de-DE" sz="2400" u="sng" dirty="0">
                <a:solidFill>
                  <a:srgbClr val="002060"/>
                </a:solidFill>
              </a:rPr>
              <a:t>Friedrich, Wolfgang</a:t>
            </a:r>
            <a:r>
              <a:rPr lang="de-DE" altLang="de-DE" sz="2400" dirty="0">
                <a:solidFill>
                  <a:srgbClr val="002060"/>
                </a:solidFill>
              </a:rPr>
              <a:t>: Optimales Sportwissen, 2007, 2016 (Spitta)</a:t>
            </a:r>
          </a:p>
          <a:p>
            <a:pPr marL="341313" indent="-34131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de-DE" altLang="de-DE" sz="1400" dirty="0">
              <a:solidFill>
                <a:srgbClr val="002060"/>
              </a:solidFill>
            </a:endParaRPr>
          </a:p>
          <a:p>
            <a:pPr marL="341313" indent="-34131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de-DE" altLang="de-DE" sz="2400" u="sng" dirty="0">
                <a:solidFill>
                  <a:srgbClr val="002060"/>
                </a:solidFill>
              </a:rPr>
              <a:t>Friedrich, Wolfgang</a:t>
            </a:r>
            <a:r>
              <a:rPr lang="de-DE" altLang="de-DE" sz="2400" dirty="0">
                <a:solidFill>
                  <a:srgbClr val="002060"/>
                </a:solidFill>
              </a:rPr>
              <a:t>: Arbeitsmaterialien zur 2.Auflage des Lehrbuchs „Optimales Sportwissen“, 2008 (Spitta)</a:t>
            </a:r>
          </a:p>
          <a:p>
            <a:pPr marL="341313" indent="-34131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de-DE" altLang="de-DE" sz="1400" dirty="0">
              <a:solidFill>
                <a:srgbClr val="002060"/>
              </a:solidFill>
            </a:endParaRPr>
          </a:p>
          <a:p>
            <a:pPr marL="341313" indent="-34131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de-DE" altLang="de-DE" sz="2400" u="sng" dirty="0">
                <a:solidFill>
                  <a:srgbClr val="002060"/>
                </a:solidFill>
              </a:rPr>
              <a:t>Friedrich, Wolfgang</a:t>
            </a:r>
            <a:r>
              <a:rPr lang="de-DE" altLang="de-DE" sz="2400" dirty="0">
                <a:solidFill>
                  <a:srgbClr val="002060"/>
                </a:solidFill>
              </a:rPr>
              <a:t>: Optimales Sportwissen </a:t>
            </a:r>
            <a:br>
              <a:rPr lang="de-DE" altLang="de-DE" sz="2400" dirty="0">
                <a:solidFill>
                  <a:srgbClr val="002060"/>
                </a:solidFill>
              </a:rPr>
            </a:br>
            <a:r>
              <a:rPr lang="de-DE" altLang="de-DE" sz="2400" dirty="0">
                <a:solidFill>
                  <a:srgbClr val="002060"/>
                </a:solidFill>
              </a:rPr>
              <a:t>(</a:t>
            </a:r>
            <a:r>
              <a:rPr lang="de-DE" altLang="de-DE" sz="2400" dirty="0" err="1">
                <a:solidFill>
                  <a:srgbClr val="002060"/>
                </a:solidFill>
              </a:rPr>
              <a:t>CD-Rom</a:t>
            </a:r>
            <a:r>
              <a:rPr lang="de-DE" altLang="de-DE" sz="2400" dirty="0">
                <a:solidFill>
                  <a:srgbClr val="002060"/>
                </a:solidFill>
              </a:rPr>
              <a:t>), (Spitta)</a:t>
            </a:r>
          </a:p>
          <a:p>
            <a:pPr marL="341313" indent="-341313"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de-DE" altLang="de-DE" dirty="0"/>
          </a:p>
          <a:p>
            <a:pPr marL="341313" indent="-341313"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de-DE" altLang="de-DE" dirty="0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7680" y="0"/>
            <a:ext cx="1807890" cy="1807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altLang="de-DE" sz="3600" b="1" dirty="0">
                <a:solidFill>
                  <a:srgbClr val="002060"/>
                </a:solidFill>
              </a:rPr>
              <a:t>Literatur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744488"/>
            <a:ext cx="8229600" cy="5068888"/>
          </a:xfrm>
        </p:spPr>
        <p:txBody>
          <a:bodyPr/>
          <a:lstStyle/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de-DE" altLang="de-DE" sz="2400" u="sng" dirty="0" err="1">
                <a:solidFill>
                  <a:srgbClr val="002060"/>
                </a:solidFill>
              </a:rPr>
              <a:t>Weineck</a:t>
            </a:r>
            <a:r>
              <a:rPr lang="de-DE" altLang="de-DE" sz="2400" u="sng" dirty="0">
                <a:solidFill>
                  <a:srgbClr val="002060"/>
                </a:solidFill>
              </a:rPr>
              <a:t>, Jürgen</a:t>
            </a:r>
            <a:r>
              <a:rPr lang="de-DE" altLang="de-DE" sz="2400" dirty="0">
                <a:solidFill>
                  <a:srgbClr val="002060"/>
                </a:solidFill>
              </a:rPr>
              <a:t>: Optimales Training, 1098 S., 16. Auflage, 2009 (Spitta)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de-DE" altLang="de-DE" sz="1400" dirty="0">
              <a:solidFill>
                <a:srgbClr val="002060"/>
              </a:solidFill>
            </a:endParaRP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de-DE" altLang="de-DE" sz="2400" u="sng" dirty="0" err="1">
                <a:solidFill>
                  <a:srgbClr val="002060"/>
                </a:solidFill>
              </a:rPr>
              <a:t>Markworth</a:t>
            </a:r>
            <a:r>
              <a:rPr lang="de-DE" altLang="de-DE" sz="2400" u="sng" dirty="0">
                <a:solidFill>
                  <a:srgbClr val="002060"/>
                </a:solidFill>
              </a:rPr>
              <a:t>, Peter: </a:t>
            </a:r>
            <a:r>
              <a:rPr lang="de-DE" altLang="de-DE" sz="2400" dirty="0">
                <a:solidFill>
                  <a:srgbClr val="002060"/>
                </a:solidFill>
              </a:rPr>
              <a:t>Sportmedizin: Physiologische Grundlagen, 24. Aufl., 2012 (Nikol)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de-DE" altLang="de-DE" sz="1400" u="sng" dirty="0">
              <a:solidFill>
                <a:srgbClr val="002060"/>
              </a:solidFill>
            </a:endParaRP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de-DE" altLang="de-DE" sz="2400" u="sng" dirty="0">
                <a:solidFill>
                  <a:srgbClr val="002060"/>
                </a:solidFill>
              </a:rPr>
              <a:t>Frenzel, Dirk/</a:t>
            </a:r>
            <a:r>
              <a:rPr lang="de-DE" altLang="de-DE" sz="2400" u="sng" dirty="0" err="1">
                <a:solidFill>
                  <a:srgbClr val="002060"/>
                </a:solidFill>
              </a:rPr>
              <a:t>Bächle</a:t>
            </a:r>
            <a:r>
              <a:rPr lang="de-DE" altLang="de-DE" sz="2400" u="sng" dirty="0">
                <a:solidFill>
                  <a:srgbClr val="002060"/>
                </a:solidFill>
              </a:rPr>
              <a:t>, Frank</a:t>
            </a:r>
            <a:r>
              <a:rPr lang="de-DE" altLang="de-DE" sz="2400" dirty="0">
                <a:solidFill>
                  <a:srgbClr val="002060"/>
                </a:solidFill>
              </a:rPr>
              <a:t>: Theorie im Schulsport, Bd. 1+2, 2015 (Hofmann)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de-DE" altLang="de-DE" sz="1400" dirty="0">
              <a:solidFill>
                <a:srgbClr val="002060"/>
              </a:solidFill>
            </a:endParaRP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de-DE" altLang="de-DE" sz="2400" u="sng" dirty="0" err="1">
                <a:solidFill>
                  <a:srgbClr val="002060"/>
                </a:solidFill>
              </a:rPr>
              <a:t>Kibele</a:t>
            </a:r>
            <a:r>
              <a:rPr lang="de-DE" altLang="de-DE" sz="2400" u="sng" dirty="0">
                <a:solidFill>
                  <a:srgbClr val="002060"/>
                </a:solidFill>
              </a:rPr>
              <a:t>/</a:t>
            </a:r>
            <a:r>
              <a:rPr lang="de-DE" altLang="de-DE" sz="2400" u="sng" dirty="0" err="1">
                <a:solidFill>
                  <a:srgbClr val="002060"/>
                </a:solidFill>
              </a:rPr>
              <a:t>Konopka</a:t>
            </a:r>
            <a:r>
              <a:rPr lang="de-DE" altLang="de-DE" sz="2400" u="sng" dirty="0">
                <a:solidFill>
                  <a:srgbClr val="002060"/>
                </a:solidFill>
              </a:rPr>
              <a:t> (Hrsg.)</a:t>
            </a:r>
            <a:r>
              <a:rPr lang="de-DE" altLang="de-DE" sz="2400" dirty="0">
                <a:solidFill>
                  <a:srgbClr val="002060"/>
                </a:solidFill>
              </a:rPr>
              <a:t>: Trainingslehre, Gelbe Reihe, 2018 (Westermann)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de-DE" altLang="de-DE" sz="1400" dirty="0">
              <a:solidFill>
                <a:srgbClr val="002060"/>
              </a:solidFill>
            </a:endParaRP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de-DE" altLang="de-DE" sz="2400" dirty="0">
                <a:solidFill>
                  <a:srgbClr val="002060"/>
                </a:solidFill>
              </a:rPr>
              <a:t>Abituraufgaben Sport (Stark)</a:t>
            </a:r>
          </a:p>
          <a:p>
            <a:pPr marL="341313" indent="-341313"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de-DE" altLang="de-DE" dirty="0"/>
          </a:p>
          <a:p>
            <a:pPr marL="341313" indent="-341313"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de-DE" altLang="de-DE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7680" y="0"/>
            <a:ext cx="1807890" cy="1807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072" y="3148658"/>
            <a:ext cx="3672408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3051"/>
            <a:ext cx="8229600" cy="1236663"/>
          </a:xfrm>
        </p:spPr>
        <p:txBody>
          <a:bodyPr/>
          <a:lstStyle/>
          <a:p>
            <a:r>
              <a:rPr lang="de-DE" altLang="de-DE" sz="3600" b="1" dirty="0">
                <a:solidFill>
                  <a:srgbClr val="002060"/>
                </a:solidFill>
              </a:rPr>
              <a:t>Hier finden Sie wichtige Informationen und Materialien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19536" y="1916833"/>
            <a:ext cx="8424936" cy="4583113"/>
          </a:xfrm>
        </p:spPr>
        <p:txBody>
          <a:bodyPr/>
          <a:lstStyle/>
          <a:p>
            <a:pPr marL="341313" indent="-341313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de-DE" altLang="de-DE" sz="2400" b="1" dirty="0">
                <a:solidFill>
                  <a:srgbClr val="002060"/>
                </a:solidFill>
              </a:rPr>
              <a:t>Kultusministerium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de-DE" altLang="de-DE" sz="2400" dirty="0">
                <a:solidFill>
                  <a:srgbClr val="002060"/>
                </a:solidFill>
              </a:rPr>
              <a:t>	https://km-bw.de/,Lde/Startseite/Schule/Abitur_BW</a:t>
            </a:r>
            <a:br>
              <a:rPr lang="de-DE" altLang="de-DE" sz="2400" dirty="0">
                <a:solidFill>
                  <a:srgbClr val="002060"/>
                </a:solidFill>
              </a:rPr>
            </a:br>
            <a:endParaRPr lang="de-DE" altLang="de-DE" sz="2400" b="1" dirty="0">
              <a:solidFill>
                <a:srgbClr val="00206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de-DE" altLang="de-DE" sz="2400" b="1" dirty="0">
                <a:solidFill>
                  <a:srgbClr val="002060"/>
                </a:solidFill>
              </a:rPr>
              <a:t>RP Stuttgart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de-DE" altLang="de-DE" sz="2400" dirty="0">
                <a:solidFill>
                  <a:srgbClr val="002060"/>
                </a:solidFill>
              </a:rPr>
              <a:t>	https://rp.baden-wuerttemberg.de/rps/Abt7/Ref75/Fachberater/Seiten/Sport.aspx</a:t>
            </a: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de-DE" altLang="de-DE" sz="2400" b="1" dirty="0">
              <a:solidFill>
                <a:srgbClr val="00206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de-DE" altLang="de-DE" sz="2400" b="1" dirty="0">
                <a:solidFill>
                  <a:srgbClr val="002060"/>
                </a:solidFill>
              </a:rPr>
              <a:t>Bildungsserver</a:t>
            </a:r>
          </a:p>
          <a:p>
            <a:pPr marL="741363" lvl="1" indent="-341313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de-DE" altLang="de-DE" dirty="0">
                <a:solidFill>
                  <a:srgbClr val="002060"/>
                </a:solidFill>
              </a:rPr>
              <a:t>ZSL (Außenstelle Ludwigsburg)</a:t>
            </a:r>
          </a:p>
          <a:p>
            <a:pPr marL="741363" lvl="1" indent="-341313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de-DE" altLang="de-DE" dirty="0">
                <a:solidFill>
                  <a:srgbClr val="002060"/>
                </a:solidFill>
              </a:rPr>
              <a:t>IBBW</a:t>
            </a:r>
          </a:p>
          <a:p>
            <a:pPr marL="741363" lvl="1" indent="-341313"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de-DE" altLang="de-DE" dirty="0">
                <a:solidFill>
                  <a:srgbClr val="002060"/>
                </a:solidFill>
              </a:rPr>
              <a:t>LMZ</a:t>
            </a: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de-DE" altLang="de-DE" sz="2400" dirty="0">
              <a:solidFill>
                <a:srgbClr val="002060"/>
              </a:solidFill>
            </a:endParaRPr>
          </a:p>
        </p:txBody>
      </p:sp>
      <p:sp>
        <p:nvSpPr>
          <p:cNvPr id="2" name="Ellipse 1"/>
          <p:cNvSpPr/>
          <p:nvPr/>
        </p:nvSpPr>
        <p:spPr bwMode="auto">
          <a:xfrm>
            <a:off x="7824192" y="2060848"/>
            <a:ext cx="1584176" cy="7200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de-DE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llipse 5"/>
          <p:cNvSpPr/>
          <p:nvPr/>
        </p:nvSpPr>
        <p:spPr bwMode="auto">
          <a:xfrm>
            <a:off x="8472264" y="3429000"/>
            <a:ext cx="1584176" cy="7200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de-DE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llipse 6"/>
          <p:cNvSpPr/>
          <p:nvPr/>
        </p:nvSpPr>
        <p:spPr bwMode="auto">
          <a:xfrm>
            <a:off x="2207568" y="4509120"/>
            <a:ext cx="4536504" cy="72008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de-DE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1162</Words>
  <Application>Microsoft Office PowerPoint</Application>
  <PresentationFormat>Breitbild</PresentationFormat>
  <Paragraphs>275</Paragraphs>
  <Slides>17</Slides>
  <Notes>17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Office</vt:lpstr>
      <vt:lpstr>Microsoft Word Document</vt:lpstr>
      <vt:lpstr>Leistungsfach Sport 2019 – 2021 - fünfstündig -</vt:lpstr>
      <vt:lpstr>Tagungsprogramm</vt:lpstr>
      <vt:lpstr>PowerPoint-Präsentation</vt:lpstr>
      <vt:lpstr>Termine Abitur 2020</vt:lpstr>
      <vt:lpstr>Termine Abitur 2021</vt:lpstr>
      <vt:lpstr>Organisation des Leistungsfachs Sport</vt:lpstr>
      <vt:lpstr>Literatur</vt:lpstr>
      <vt:lpstr>Literatur</vt:lpstr>
      <vt:lpstr>Hier finden Sie wichtige Informationen und Materialien</vt:lpstr>
      <vt:lpstr>Fragen zum Leistungsfach oder Basisfach Sport</vt:lpstr>
      <vt:lpstr>Facherlass für die  schriftliche Abiturprüfung 2021</vt:lpstr>
      <vt:lpstr>Facherlass für die  schriftliche Abiturprüfung 2021</vt:lpstr>
      <vt:lpstr>Facherlass für die  schriftliche Abiturprüfung 2021</vt:lpstr>
      <vt:lpstr>Facherlass für die  schriftliche Abiturprüfung 2021</vt:lpstr>
      <vt:lpstr>Facherlass für die  schriftliche Abiturprüfung 2021</vt:lpstr>
      <vt:lpstr>Ausblick  Sportabitur 2022</vt:lpstr>
      <vt:lpstr>Ausblick  Sportabitur 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Kernfach Sport 2017 – 2019 - vierstündig -</dc:title>
  <dc:creator>Frank Bächle</dc:creator>
  <cp:lastModifiedBy>Frank Bächle</cp:lastModifiedBy>
  <cp:revision>2</cp:revision>
  <dcterms:created xsi:type="dcterms:W3CDTF">2017-10-17T19:32:33Z</dcterms:created>
  <dcterms:modified xsi:type="dcterms:W3CDTF">2019-11-25T05:53:16Z</dcterms:modified>
</cp:coreProperties>
</file>